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87" d="100"/>
          <a:sy n="87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28.11.19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1086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28.11.19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296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28.11.19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417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28.11.19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05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28.11.19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179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28.11.19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175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28.11.19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189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28.11.19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351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28.11.19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2531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28.11.19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046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28.11.19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337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34D97-D6C3-44AA-8E0A-F9D15BE36033}" type="datetimeFigureOut">
              <a:rPr lang="de-CH" smtClean="0"/>
              <a:t>28.11.19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381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539229"/>
              </p:ext>
            </p:extLst>
          </p:nvPr>
        </p:nvGraphicFramePr>
        <p:xfrm>
          <a:off x="1613044" y="1242346"/>
          <a:ext cx="9061808" cy="5270641"/>
        </p:xfrm>
        <a:graphic>
          <a:graphicData uri="http://schemas.openxmlformats.org/drawingml/2006/table">
            <a:tbl>
              <a:tblPr>
                <a:effectLst>
                  <a:outerShdw dist="50800" dir="5400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986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5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5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673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400" u="none" strike="noStrike" dirty="0">
                          <a:effectLst/>
                        </a:rPr>
                        <a:t>Zeit</a:t>
                      </a:r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80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Montag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Mittwoch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Freitag</a:t>
                      </a:r>
                      <a:endParaRPr lang="de-CH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246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246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246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246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246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>
                          <a:effectLst/>
                        </a:rPr>
                        <a:t> </a:t>
                      </a:r>
                      <a:endParaRPr lang="de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9246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>
                          <a:effectLst/>
                        </a:rPr>
                        <a:t> </a:t>
                      </a:r>
                      <a:endParaRPr lang="de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9246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>
                          <a:effectLst/>
                        </a:rPr>
                        <a:t> </a:t>
                      </a:r>
                      <a:endParaRPr lang="de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>
                          <a:effectLst/>
                        </a:rPr>
                        <a:t> </a:t>
                      </a:r>
                      <a:endParaRPr lang="de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9246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>
                          <a:effectLst/>
                        </a:rPr>
                        <a:t> </a:t>
                      </a:r>
                      <a:endParaRPr lang="de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976101" y="60587"/>
            <a:ext cx="4335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800" b="1" dirty="0">
                <a:latin typeface="Bradley Hand ITC" panose="03070402050302030203" pitchFamily="66" charset="0"/>
              </a:rPr>
              <a:t>Stundenplan</a:t>
            </a:r>
            <a:endParaRPr lang="de-CH" b="1" dirty="0">
              <a:latin typeface="Bradley Hand ITC" panose="03070402050302030203" pitchFamily="66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687735" y="774857"/>
            <a:ext cx="3019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dirty="0">
                <a:latin typeface="Bradley Hand ITC" panose="03070402050302030203" pitchFamily="66" charset="0"/>
              </a:rPr>
              <a:t>Lehrperson</a:t>
            </a:r>
            <a:r>
              <a:rPr lang="de-CH" sz="1400" dirty="0">
                <a:latin typeface="Bradley Hand ITC" panose="03070402050302030203" pitchFamily="66" charset="0"/>
              </a:rPr>
              <a:t>: _____________________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218359" y="817819"/>
            <a:ext cx="266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b="1" dirty="0">
                <a:latin typeface="Bradley Hand ITC" panose="03070402050302030203" pitchFamily="66" charset="0"/>
              </a:rPr>
              <a:t>Klasse: ____________</a:t>
            </a:r>
          </a:p>
        </p:txBody>
      </p:sp>
      <p:pic>
        <p:nvPicPr>
          <p:cNvPr id="1026" name="Picture 2" descr="Schule, Bleistift, Stift, Schreiben, Skizze, Zeichn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15370">
            <a:off x="10219656" y="901864"/>
            <a:ext cx="2059417" cy="87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588440">
            <a:off x="287868" y="2544717"/>
            <a:ext cx="1142736" cy="130598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150912">
            <a:off x="10540447" y="4726559"/>
            <a:ext cx="1219370" cy="169568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542428">
            <a:off x="667870" y="5163821"/>
            <a:ext cx="988089" cy="142369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21318">
            <a:off x="277964" y="699620"/>
            <a:ext cx="1425174" cy="1636834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0678087">
            <a:off x="11057366" y="2962295"/>
            <a:ext cx="866896" cy="1419423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9130915">
            <a:off x="24181" y="4021342"/>
            <a:ext cx="1744896" cy="10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85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Macintosh PowerPoint</Application>
  <PresentationFormat>Breitbild</PresentationFormat>
  <Paragraphs>56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Calibri Light</vt:lpstr>
      <vt:lpstr>Office Theme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Stundenplan zum Ausdrucken</dc:title>
  <dc:subject/>
  <dc:creator>https://vorla.ch</dc:creator>
  <cp:keywords/>
  <dc:description>Stundenplan zum Ausdrucken</dc:description>
  <cp:lastModifiedBy>Michael Muther</cp:lastModifiedBy>
  <cp:revision>5</cp:revision>
  <cp:lastPrinted>2019-11-28T18:29:00Z</cp:lastPrinted>
  <dcterms:created xsi:type="dcterms:W3CDTF">2019-08-14T07:43:26Z</dcterms:created>
  <dcterms:modified xsi:type="dcterms:W3CDTF">2019-11-28T18:29:23Z</dcterms:modified>
  <cp:category/>
</cp:coreProperties>
</file>