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67"/>
  </p:normalViewPr>
  <p:slideViewPr>
    <p:cSldViewPr snapToGrid="0" snapToObjects="1">
      <p:cViewPr varScale="1">
        <p:scale>
          <a:sx n="106" d="100"/>
          <a:sy n="10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2E53E-2C46-2348-9AB9-EC561326C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8698DB-939E-9E4D-BF25-DC20B908F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99A0C5-6A6B-A745-8524-E5903212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D561E-9F99-BA43-A299-2556C2F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1A5BE-E143-274B-BD12-E3339AFA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CCFED-FF0F-4C42-9153-5F53F381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9212C5-9912-BA44-AA88-3903B9EC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32A35-8594-CD4A-BB26-0F32430A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F75EEF-76B8-4043-B524-57C44012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E4B4B1-17AB-8947-9C80-C67BB838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7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F03BD7-F166-4A4C-88DB-5CD53238B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41FF9-9053-AA4B-83A7-D9CC83892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C40E7-A9F5-0348-9AC3-E6200FB4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BA342E-85D6-8A49-A135-CBAC354C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136E0-4705-2648-81F5-A43F647D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47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ED70D-AB6F-4A4F-BCE9-B835B62F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8D1177-A253-AD4F-A02A-10C2FC68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0C539-4681-AC4F-BCD6-01C496EB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C118B5-9F3B-A346-B6CA-CFADA4CE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750CC-1DF0-1D4D-B1E2-942A4565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FE0A7-FCBF-0644-821B-7FAB46B8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2C0A51-C29A-6042-82E7-613FF51D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67708-6DBA-2349-B858-80BAEF1E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B9EC47-3FB2-6D4A-AB5F-2638F8E2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12B69-2671-954A-9B66-A8BD0F03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28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29CBF-3660-AF48-8F1B-4271E813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6AEB4-A432-9149-A127-DFCD74D8C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51D1DB-8912-A749-8AC6-DACA62876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647C9B-5766-EF42-AED7-FE9F0111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F68B6A-EF19-8A45-91B4-9D8EDB23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DBE8C0-5EAC-0848-BFEB-B06385C7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29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0BD34-F963-724B-AFAF-4AE4A576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2F3641-9BEB-C747-801E-E76ABC61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D87623-03B1-1744-A495-8224BFE4E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EEA1A9-3CD7-D04C-9314-65FB4DE4D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DAE834-F963-8C4A-A8A6-67609B03F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4B4E72-E8D8-044B-BEA9-30F1322D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B608B8-CD4A-6C40-8C33-89811A7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9AA362-E644-3344-9E5B-A2FFA334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8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213B-3005-8E4D-ABCC-83FCAF72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7A0B40-3958-5C43-B285-3EDE340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C98ABB-8B91-2D4C-908F-7401BBE4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8F3FAC-EB42-A84D-8A66-4D8194E7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3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41B03D-E1E1-9B4B-A767-AAE728BA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0888D16-5D74-3C41-A09D-ED5ECB2B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F38E7E-38E6-FF43-9457-2B99A7B2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B09EF-206A-FD4A-9126-CA46C09B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39D474-25BC-F840-8C1A-0B9844EAD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9FA3C5-36F5-E54F-BEB3-E952ECAD0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40EFD7-58BD-974A-8E2A-046E8954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B28BDC-FDE3-D04D-8EB1-4C5996A2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E71E56-C07D-5F43-8946-A08B7B68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11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A2CAA-CD17-EB40-A7EF-E49496D4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9FCF1A-A6E5-EF4D-AAF3-DBD2FA207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6C4923-70CE-3543-8D4B-0872CC16D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5666D9-2BDD-1C4A-834D-BB428794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9C520A-6162-6F45-AF7E-628C8565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3C0922-4AE9-1848-9D47-108BC20C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5CC2DC-E3CD-6F40-B267-F28C65E2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FB92D8-44EA-9E4C-B0EB-E9197335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5E8A9-3FCA-3E40-BA32-714281BD1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54768-666B-7949-B767-B7A5EBFD46D1}" type="datetimeFigureOut">
              <a:rPr lang="de-DE" smtClean="0"/>
              <a:t>30.11.19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708A5B-10FA-C94E-909F-C5AA199A6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0EA0F6-9258-FB4B-BA09-ABA3BC13C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6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C19A0C1-2FB3-F543-88C3-CF1C27AE8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4711"/>
              </p:ext>
            </p:extLst>
          </p:nvPr>
        </p:nvGraphicFramePr>
        <p:xfrm>
          <a:off x="328613" y="548214"/>
          <a:ext cx="11572875" cy="6038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5380">
                  <a:extLst>
                    <a:ext uri="{9D8B030D-6E8A-4147-A177-3AD203B41FA5}">
                      <a16:colId xmlns:a16="http://schemas.microsoft.com/office/drawing/2014/main" val="699776707"/>
                    </a:ext>
                  </a:extLst>
                </a:gridCol>
                <a:gridCol w="1358935">
                  <a:extLst>
                    <a:ext uri="{9D8B030D-6E8A-4147-A177-3AD203B41FA5}">
                      <a16:colId xmlns:a16="http://schemas.microsoft.com/office/drawing/2014/main" val="3537433814"/>
                    </a:ext>
                  </a:extLst>
                </a:gridCol>
                <a:gridCol w="1358936">
                  <a:extLst>
                    <a:ext uri="{9D8B030D-6E8A-4147-A177-3AD203B41FA5}">
                      <a16:colId xmlns:a16="http://schemas.microsoft.com/office/drawing/2014/main" val="2523345523"/>
                    </a:ext>
                  </a:extLst>
                </a:gridCol>
                <a:gridCol w="1315099">
                  <a:extLst>
                    <a:ext uri="{9D8B030D-6E8A-4147-A177-3AD203B41FA5}">
                      <a16:colId xmlns:a16="http://schemas.microsoft.com/office/drawing/2014/main" val="3837108467"/>
                    </a:ext>
                  </a:extLst>
                </a:gridCol>
                <a:gridCol w="1358935">
                  <a:extLst>
                    <a:ext uri="{9D8B030D-6E8A-4147-A177-3AD203B41FA5}">
                      <a16:colId xmlns:a16="http://schemas.microsoft.com/office/drawing/2014/main" val="1784643319"/>
                    </a:ext>
                  </a:extLst>
                </a:gridCol>
                <a:gridCol w="1329712">
                  <a:extLst>
                    <a:ext uri="{9D8B030D-6E8A-4147-A177-3AD203B41FA5}">
                      <a16:colId xmlns:a16="http://schemas.microsoft.com/office/drawing/2014/main" val="2785006374"/>
                    </a:ext>
                  </a:extLst>
                </a:gridCol>
                <a:gridCol w="1285878">
                  <a:extLst>
                    <a:ext uri="{9D8B030D-6E8A-4147-A177-3AD203B41FA5}">
                      <a16:colId xmlns:a16="http://schemas.microsoft.com/office/drawing/2014/main" val="429473193"/>
                    </a:ext>
                  </a:extLst>
                </a:gridCol>
              </a:tblGrid>
              <a:tr h="494774">
                <a:tc>
                  <a:txBody>
                    <a:bodyPr/>
                    <a:lstStyle/>
                    <a:p>
                      <a:endParaRPr lang="de-DE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Januar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Februar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März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April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Mai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n w="3175">
                            <a:noFill/>
                          </a:ln>
                        </a:rPr>
                        <a:t>Juni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205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800" dirty="0">
                          <a:ln w="3175"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Phase Initialisierung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08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698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214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1815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ln w="3175"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Phase Konzept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kern="1200" dirty="0">
                        <a:ln w="3175"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10375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220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2454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ln w="3175"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Phase Realisierung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083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01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6316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ln w="3175"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Phase Einführung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304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63256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1185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400" dirty="0">
                          <a:ln w="3175">
                            <a:noFill/>
                          </a:ln>
                        </a:rPr>
                        <a:t>Task 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n w="3175"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744468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32361AEA-71E8-8D43-AC96-F3B9240D5436}"/>
              </a:ext>
            </a:extLst>
          </p:cNvPr>
          <p:cNvSpPr>
            <a:spLocks/>
          </p:cNvSpPr>
          <p:nvPr/>
        </p:nvSpPr>
        <p:spPr>
          <a:xfrm>
            <a:off x="4138614" y="1552572"/>
            <a:ext cx="22392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F9216C1-A738-8841-9066-30675421ED95}"/>
              </a:ext>
            </a:extLst>
          </p:cNvPr>
          <p:cNvSpPr>
            <a:spLocks/>
          </p:cNvSpPr>
          <p:nvPr/>
        </p:nvSpPr>
        <p:spPr>
          <a:xfrm>
            <a:off x="4786313" y="1933572"/>
            <a:ext cx="2200275" cy="1809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Verzweigung 7">
            <a:extLst>
              <a:ext uri="{FF2B5EF4-FFF2-40B4-BE49-F238E27FC236}">
                <a16:creationId xmlns:a16="http://schemas.microsoft.com/office/drawing/2014/main" id="{6E03DB4E-50C5-574A-8E0C-6C2EB12410C2}"/>
              </a:ext>
            </a:extLst>
          </p:cNvPr>
          <p:cNvSpPr>
            <a:spLocks noChangeAspect="1"/>
          </p:cNvSpPr>
          <p:nvPr/>
        </p:nvSpPr>
        <p:spPr>
          <a:xfrm>
            <a:off x="8319295" y="1833072"/>
            <a:ext cx="413219" cy="381978"/>
          </a:xfrm>
          <a:prstGeom prst="flowChartDecisi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762BCE3-1C37-2B40-BAB4-A1DF03136446}"/>
              </a:ext>
            </a:extLst>
          </p:cNvPr>
          <p:cNvSpPr>
            <a:spLocks/>
          </p:cNvSpPr>
          <p:nvPr/>
        </p:nvSpPr>
        <p:spPr>
          <a:xfrm>
            <a:off x="6648451" y="2315550"/>
            <a:ext cx="1395412" cy="1809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5212254-26FB-C843-A8B6-3043C202A31E}"/>
              </a:ext>
            </a:extLst>
          </p:cNvPr>
          <p:cNvSpPr>
            <a:spLocks/>
          </p:cNvSpPr>
          <p:nvPr/>
        </p:nvSpPr>
        <p:spPr>
          <a:xfrm>
            <a:off x="8605625" y="3136730"/>
            <a:ext cx="2200275" cy="1809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025C96E-161C-234F-9BB9-914DA43A07AF}"/>
              </a:ext>
            </a:extLst>
          </p:cNvPr>
          <p:cNvSpPr>
            <a:spLocks/>
          </p:cNvSpPr>
          <p:nvPr/>
        </p:nvSpPr>
        <p:spPr>
          <a:xfrm>
            <a:off x="9710311" y="3552798"/>
            <a:ext cx="2200275" cy="1809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0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https://vorla.ch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Projektplan Vorlage</dc:title>
  <dc:subject>Projektplan Vorlage</dc:subject>
  <dc:creator>https://vorla.ch</dc:creator>
  <cp:keywords/>
  <dc:description/>
  <cp:lastModifiedBy>Michael Muther</cp:lastModifiedBy>
  <cp:revision>12</cp:revision>
  <cp:lastPrinted>2019-11-30T12:08:28Z</cp:lastPrinted>
  <dcterms:created xsi:type="dcterms:W3CDTF">2019-03-10T11:51:43Z</dcterms:created>
  <dcterms:modified xsi:type="dcterms:W3CDTF">2019-11-30T12:08:47Z</dcterms:modified>
  <cp:category/>
</cp:coreProperties>
</file>