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75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058"/>
  </p:normalViewPr>
  <p:slideViewPr>
    <p:cSldViewPr snapToGrid="0" snapToObjects="1">
      <p:cViewPr>
        <p:scale>
          <a:sx n="125" d="100"/>
          <a:sy n="125" d="100"/>
        </p:scale>
        <p:origin x="4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90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84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52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9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10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86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5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75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18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15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43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9EAFC-7051-7B49-B94F-FCDE87751EE2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0594-197E-9342-9791-97B8222939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22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zess 51">
            <a:extLst>
              <a:ext uri="{FF2B5EF4-FFF2-40B4-BE49-F238E27FC236}">
                <a16:creationId xmlns:a16="http://schemas.microsoft.com/office/drawing/2014/main" id="{C61504A0-A634-2045-8E97-CE87B6B1BE5B}"/>
              </a:ext>
            </a:extLst>
          </p:cNvPr>
          <p:cNvSpPr/>
          <p:nvPr/>
        </p:nvSpPr>
        <p:spPr>
          <a:xfrm>
            <a:off x="0" y="9204850"/>
            <a:ext cx="6858000" cy="70273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Prozess 11">
            <a:extLst>
              <a:ext uri="{FF2B5EF4-FFF2-40B4-BE49-F238E27FC236}">
                <a16:creationId xmlns:a16="http://schemas.microsoft.com/office/drawing/2014/main" id="{94DB0B59-D331-DC46-B89A-78EED5992A5D}"/>
              </a:ext>
            </a:extLst>
          </p:cNvPr>
          <p:cNvSpPr/>
          <p:nvPr/>
        </p:nvSpPr>
        <p:spPr>
          <a:xfrm>
            <a:off x="0" y="657289"/>
            <a:ext cx="6858000" cy="1101175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E6586B-02D7-7B44-B7ED-91314CF2B2B0}"/>
              </a:ext>
            </a:extLst>
          </p:cNvPr>
          <p:cNvSpPr txBox="1"/>
          <p:nvPr/>
        </p:nvSpPr>
        <p:spPr>
          <a:xfrm>
            <a:off x="472268" y="186842"/>
            <a:ext cx="606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Prozessbeschrieb: Musterprozess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72C4260-5280-2F46-A3F4-F7F2A9686D2F}"/>
              </a:ext>
            </a:extLst>
          </p:cNvPr>
          <p:cNvSpPr txBox="1"/>
          <p:nvPr/>
        </p:nvSpPr>
        <p:spPr>
          <a:xfrm>
            <a:off x="317283" y="876896"/>
            <a:ext cx="6223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Prozess-Nr.:  001-001		Prozesseigner: M. Müller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BED0188-473F-AE4C-A77B-02FA1F836D4B}"/>
              </a:ext>
            </a:extLst>
          </p:cNvPr>
          <p:cNvSpPr txBox="1"/>
          <p:nvPr/>
        </p:nvSpPr>
        <p:spPr>
          <a:xfrm>
            <a:off x="317283" y="1181316"/>
            <a:ext cx="6223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Prozess-Name:  Musterprozess	Prozess-Klasse: Unterstützungsprozesse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640162-937C-9A4F-9D33-ECEE10F2B367}"/>
              </a:ext>
            </a:extLst>
          </p:cNvPr>
          <p:cNvSpPr/>
          <p:nvPr/>
        </p:nvSpPr>
        <p:spPr>
          <a:xfrm>
            <a:off x="2057933" y="1969477"/>
            <a:ext cx="673240" cy="663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/>
              <a:t>Start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B23A3ED-C325-AF43-88BF-024F38241420}"/>
              </a:ext>
            </a:extLst>
          </p:cNvPr>
          <p:cNvSpPr txBox="1"/>
          <p:nvPr/>
        </p:nvSpPr>
        <p:spPr>
          <a:xfrm>
            <a:off x="3423396" y="1899132"/>
            <a:ext cx="3312684" cy="7110729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</p:spPr>
        <p:txBody>
          <a:bodyPr wrap="square" lIns="108000" tIns="46800" rIns="72000" rtlCol="0">
            <a:spAutoFit/>
          </a:bodyPr>
          <a:lstStyle/>
          <a:p>
            <a:endParaRPr lang="de-DE" sz="1200" dirty="0"/>
          </a:p>
          <a:p>
            <a:r>
              <a:rPr lang="de-DE" sz="1200" dirty="0"/>
              <a:t>Auslösendes Ereignis für den Prozess-Start ist der Eingang einer Rechnung.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Als erster Prozessschritt muss die eingegangene Rechnung formell geprüft werden. </a:t>
            </a:r>
          </a:p>
          <a:p>
            <a:r>
              <a:rPr lang="de-DE" sz="1200" dirty="0"/>
              <a:t>-&gt; Hilfsmittel: Qualitätsstandard Rechnungswesen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Wenn die Rechnung den formellen Anforderungen genügt, kann diese freigegeben werden. </a:t>
            </a:r>
          </a:p>
          <a:p>
            <a:r>
              <a:rPr lang="de-DE" sz="1200" dirty="0"/>
              <a:t>Falls nicht, muss mit dem Linienvorgesetzten Rücksprache genommen werden und die Rechnung zurückgewiesen werden.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Die korrekt ausgestellte und visierte Rechnung muss kontiert werden.  </a:t>
            </a:r>
          </a:p>
          <a:p>
            <a:r>
              <a:rPr lang="de-DE" sz="1200" dirty="0"/>
              <a:t>-&gt; Hilfsmittel: Qualitätsstandard Rechnungswesen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Die kontierte Rechnung wird im System verbucht und freigegeben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Prozess Ende</a:t>
            </a:r>
          </a:p>
          <a:p>
            <a:endParaRPr lang="de-DE" sz="1200" dirty="0"/>
          </a:p>
        </p:txBody>
      </p:sp>
      <p:sp>
        <p:nvSpPr>
          <p:cNvPr id="10" name="Prozess 9">
            <a:extLst>
              <a:ext uri="{FF2B5EF4-FFF2-40B4-BE49-F238E27FC236}">
                <a16:creationId xmlns:a16="http://schemas.microsoft.com/office/drawing/2014/main" id="{D9316BF3-9027-594F-B606-715738226380}"/>
              </a:ext>
            </a:extLst>
          </p:cNvPr>
          <p:cNvSpPr/>
          <p:nvPr/>
        </p:nvSpPr>
        <p:spPr>
          <a:xfrm>
            <a:off x="1721316" y="2974313"/>
            <a:ext cx="1346474" cy="8239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Formelle Prüfung</a:t>
            </a:r>
          </a:p>
        </p:txBody>
      </p:sp>
      <p:sp>
        <p:nvSpPr>
          <p:cNvPr id="11" name="Raute 10">
            <a:extLst>
              <a:ext uri="{FF2B5EF4-FFF2-40B4-BE49-F238E27FC236}">
                <a16:creationId xmlns:a16="http://schemas.microsoft.com/office/drawing/2014/main" id="{32ADB0DF-A6E4-094E-B36B-B49704F37056}"/>
              </a:ext>
            </a:extLst>
          </p:cNvPr>
          <p:cNvSpPr/>
          <p:nvPr/>
        </p:nvSpPr>
        <p:spPr>
          <a:xfrm>
            <a:off x="1721316" y="4220310"/>
            <a:ext cx="1346474" cy="119575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/>
              <a:t>Formelle Prüfung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686B5065-CBBA-3743-A689-E76FE94A63AF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>
            <a:off x="2394553" y="2632668"/>
            <a:ext cx="0" cy="34164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7EC6DF27-3238-1243-858E-3E05ECB743AA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2394553" y="3798278"/>
            <a:ext cx="0" cy="422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rozess 19">
            <a:extLst>
              <a:ext uri="{FF2B5EF4-FFF2-40B4-BE49-F238E27FC236}">
                <a16:creationId xmlns:a16="http://schemas.microsoft.com/office/drawing/2014/main" id="{E6ECDC65-9C86-0C45-8CEC-556098B6207E}"/>
              </a:ext>
            </a:extLst>
          </p:cNvPr>
          <p:cNvSpPr/>
          <p:nvPr/>
        </p:nvSpPr>
        <p:spPr>
          <a:xfrm>
            <a:off x="1721316" y="5838095"/>
            <a:ext cx="1346474" cy="8239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Rechnung kontieren</a:t>
            </a:r>
          </a:p>
        </p:txBody>
      </p:sp>
      <p:sp>
        <p:nvSpPr>
          <p:cNvPr id="21" name="Prozess 20">
            <a:extLst>
              <a:ext uri="{FF2B5EF4-FFF2-40B4-BE49-F238E27FC236}">
                <a16:creationId xmlns:a16="http://schemas.microsoft.com/office/drawing/2014/main" id="{FDB198CB-2243-B243-B964-BB571F02148D}"/>
              </a:ext>
            </a:extLst>
          </p:cNvPr>
          <p:cNvSpPr/>
          <p:nvPr/>
        </p:nvSpPr>
        <p:spPr>
          <a:xfrm>
            <a:off x="1721315" y="7084092"/>
            <a:ext cx="1346474" cy="8239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Rechnung verbuchen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B57A5AB-0AE6-9947-B533-A80A7EAF2132}"/>
              </a:ext>
            </a:extLst>
          </p:cNvPr>
          <p:cNvSpPr/>
          <p:nvPr/>
        </p:nvSpPr>
        <p:spPr>
          <a:xfrm>
            <a:off x="2062951" y="8330089"/>
            <a:ext cx="673240" cy="663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/>
              <a:t>Ende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DE48F9F-FBEC-D74B-8950-C6DDEC4EEE70}"/>
              </a:ext>
            </a:extLst>
          </p:cNvPr>
          <p:cNvCxnSpPr>
            <a:cxnSpLocks/>
            <a:stCxn id="11" idx="2"/>
            <a:endCxn id="20" idx="0"/>
          </p:cNvCxnSpPr>
          <p:nvPr/>
        </p:nvCxnSpPr>
        <p:spPr>
          <a:xfrm>
            <a:off x="2394553" y="5416063"/>
            <a:ext cx="0" cy="422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8B3FEED7-2B37-3A49-9B76-CD92DA7E8E51}"/>
              </a:ext>
            </a:extLst>
          </p:cNvPr>
          <p:cNvSpPr txBox="1"/>
          <p:nvPr/>
        </p:nvSpPr>
        <p:spPr>
          <a:xfrm>
            <a:off x="2362468" y="5416063"/>
            <a:ext cx="84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Prüfung </a:t>
            </a:r>
            <a:br>
              <a:rPr lang="de-DE" sz="1000" dirty="0"/>
            </a:br>
            <a:r>
              <a:rPr lang="de-DE" sz="1000" dirty="0"/>
              <a:t>erfolgreich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313FAC80-82D1-2946-B697-607E2D912828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 flipH="1">
            <a:off x="2394552" y="6662060"/>
            <a:ext cx="1" cy="422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D521F2E9-05C8-984A-AF24-66790B08A71D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>
            <a:off x="2394552" y="7908057"/>
            <a:ext cx="5019" cy="422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Prozess 39">
            <a:extLst>
              <a:ext uri="{FF2B5EF4-FFF2-40B4-BE49-F238E27FC236}">
                <a16:creationId xmlns:a16="http://schemas.microsoft.com/office/drawing/2014/main" id="{5B92A723-BE69-7C46-B8AB-A9972C23B682}"/>
              </a:ext>
            </a:extLst>
          </p:cNvPr>
          <p:cNvSpPr/>
          <p:nvPr/>
        </p:nvSpPr>
        <p:spPr>
          <a:xfrm>
            <a:off x="254255" y="5839011"/>
            <a:ext cx="1346474" cy="8239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Rechnung Rückweisung</a:t>
            </a:r>
          </a:p>
        </p:txBody>
      </p:sp>
      <p:cxnSp>
        <p:nvCxnSpPr>
          <p:cNvPr id="42" name="Gewinkelte Verbindung 41">
            <a:extLst>
              <a:ext uri="{FF2B5EF4-FFF2-40B4-BE49-F238E27FC236}">
                <a16:creationId xmlns:a16="http://schemas.microsoft.com/office/drawing/2014/main" id="{2262FA8D-823D-9747-96D1-73013C6A9E8B}"/>
              </a:ext>
            </a:extLst>
          </p:cNvPr>
          <p:cNvCxnSpPr>
            <a:stCxn id="11" idx="1"/>
            <a:endCxn id="40" idx="0"/>
          </p:cNvCxnSpPr>
          <p:nvPr/>
        </p:nvCxnSpPr>
        <p:spPr>
          <a:xfrm rot="10800000" flipV="1">
            <a:off x="927492" y="4818187"/>
            <a:ext cx="793824" cy="1020824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winkelte Verbindung 42">
            <a:extLst>
              <a:ext uri="{FF2B5EF4-FFF2-40B4-BE49-F238E27FC236}">
                <a16:creationId xmlns:a16="http://schemas.microsoft.com/office/drawing/2014/main" id="{538F3583-C577-5E48-AC9E-9B0965AFC314}"/>
              </a:ext>
            </a:extLst>
          </p:cNvPr>
          <p:cNvCxnSpPr>
            <a:cxnSpLocks/>
            <a:stCxn id="40" idx="2"/>
            <a:endCxn id="22" idx="0"/>
          </p:cNvCxnSpPr>
          <p:nvPr/>
        </p:nvCxnSpPr>
        <p:spPr>
          <a:xfrm rot="16200000" flipH="1">
            <a:off x="829975" y="6760492"/>
            <a:ext cx="1667113" cy="1472079"/>
          </a:xfrm>
          <a:prstGeom prst="bentConnector3">
            <a:avLst>
              <a:gd name="adj1" fmla="val 86767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feld 46">
            <a:extLst>
              <a:ext uri="{FF2B5EF4-FFF2-40B4-BE49-F238E27FC236}">
                <a16:creationId xmlns:a16="http://schemas.microsoft.com/office/drawing/2014/main" id="{28D789B8-840C-144D-A0E0-78C0A9D72675}"/>
              </a:ext>
            </a:extLst>
          </p:cNvPr>
          <p:cNvSpPr txBox="1"/>
          <p:nvPr/>
        </p:nvSpPr>
        <p:spPr>
          <a:xfrm>
            <a:off x="821763" y="4417620"/>
            <a:ext cx="973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Prüfung nicht</a:t>
            </a:r>
            <a:br>
              <a:rPr lang="de-DE" sz="1000" dirty="0"/>
            </a:br>
            <a:r>
              <a:rPr lang="de-DE" sz="1000" dirty="0"/>
              <a:t>erfolgreich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1819420-852C-684F-A8C1-CE4E033E8CC5}"/>
              </a:ext>
            </a:extLst>
          </p:cNvPr>
          <p:cNvSpPr txBox="1"/>
          <p:nvPr/>
        </p:nvSpPr>
        <p:spPr>
          <a:xfrm>
            <a:off x="149551" y="9290100"/>
            <a:ext cx="405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Inhaltliche Prüfung: 12.09.2020 durch H. Muster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6134A57-E1E6-7F42-9C55-4A9210373FA0}"/>
              </a:ext>
            </a:extLst>
          </p:cNvPr>
          <p:cNvSpPr txBox="1"/>
          <p:nvPr/>
        </p:nvSpPr>
        <p:spPr>
          <a:xfrm>
            <a:off x="149550" y="9557305"/>
            <a:ext cx="405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Version 1.0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A24A4277-0FD9-E449-8CDD-DC1EAF0C1AA9}"/>
              </a:ext>
            </a:extLst>
          </p:cNvPr>
          <p:cNvSpPr txBox="1"/>
          <p:nvPr/>
        </p:nvSpPr>
        <p:spPr>
          <a:xfrm>
            <a:off x="3423394" y="9286130"/>
            <a:ext cx="405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Formelle Prüfung: 15.09.2020 durch R. Moser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DEA62E3-5FB2-D74C-B189-070D408BA98B}"/>
              </a:ext>
            </a:extLst>
          </p:cNvPr>
          <p:cNvSpPr txBox="1"/>
          <p:nvPr/>
        </p:nvSpPr>
        <p:spPr>
          <a:xfrm>
            <a:off x="3423394" y="9557900"/>
            <a:ext cx="405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Prozess Freigabe: 21.09.2020 durch A. Huber</a:t>
            </a:r>
          </a:p>
        </p:txBody>
      </p:sp>
    </p:spTree>
    <p:extLst>
      <p:ext uri="{BB962C8B-B14F-4D97-AF65-F5344CB8AC3E}">
        <p14:creationId xmlns:p14="http://schemas.microsoft.com/office/powerpoint/2010/main" val="212609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Macintosh PowerPoint</Application>
  <PresentationFormat>Benutzerdefiniert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https://vorla.ch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Flussdiagramm Vorlage</dc:title>
  <dc:subject/>
  <dc:creator>https://vorla.ch</dc:creator>
  <cp:keywords/>
  <dc:description>Flussdiagramm Vorlage</dc:description>
  <cp:lastModifiedBy>Michael Muther</cp:lastModifiedBy>
  <cp:revision>3</cp:revision>
  <dcterms:created xsi:type="dcterms:W3CDTF">2020-02-23T14:40:11Z</dcterms:created>
  <dcterms:modified xsi:type="dcterms:W3CDTF">2020-02-23T15:04:08Z</dcterms:modified>
  <cp:category/>
</cp:coreProperties>
</file>