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23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7482-C2B1-6A46-821B-0D225D1EC54F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808A-EB9B-1843-A7D2-35FC184C4B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70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7482-C2B1-6A46-821B-0D225D1EC54F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808A-EB9B-1843-A7D2-35FC184C4B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8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7482-C2B1-6A46-821B-0D225D1EC54F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808A-EB9B-1843-A7D2-35FC184C4B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484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7482-C2B1-6A46-821B-0D225D1EC54F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808A-EB9B-1843-A7D2-35FC184C4B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18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7482-C2B1-6A46-821B-0D225D1EC54F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808A-EB9B-1843-A7D2-35FC184C4B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9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7482-C2B1-6A46-821B-0D225D1EC54F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808A-EB9B-1843-A7D2-35FC184C4B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86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7482-C2B1-6A46-821B-0D225D1EC54F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808A-EB9B-1843-A7D2-35FC184C4B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86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7482-C2B1-6A46-821B-0D225D1EC54F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808A-EB9B-1843-A7D2-35FC184C4B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42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7482-C2B1-6A46-821B-0D225D1EC54F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808A-EB9B-1843-A7D2-35FC184C4B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71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7482-C2B1-6A46-821B-0D225D1EC54F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808A-EB9B-1843-A7D2-35FC184C4B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58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7482-C2B1-6A46-821B-0D225D1EC54F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808A-EB9B-1843-A7D2-35FC184C4B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71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F7482-C2B1-6A46-821B-0D225D1EC54F}" type="datetimeFigureOut">
              <a:rPr lang="de-DE" smtClean="0"/>
              <a:t>23.02.20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A808A-EB9B-1843-A7D2-35FC184C4B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72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472270" y="4391390"/>
            <a:ext cx="10881529" cy="147379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1"/>
          </a:p>
        </p:txBody>
      </p:sp>
      <p:sp>
        <p:nvSpPr>
          <p:cNvPr id="5" name="Rechteck 4"/>
          <p:cNvSpPr/>
          <p:nvPr/>
        </p:nvSpPr>
        <p:spPr>
          <a:xfrm>
            <a:off x="472270" y="2917593"/>
            <a:ext cx="10881529" cy="147379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1"/>
          </a:p>
        </p:txBody>
      </p:sp>
      <p:sp>
        <p:nvSpPr>
          <p:cNvPr id="4" name="Rechteck 3"/>
          <p:cNvSpPr/>
          <p:nvPr/>
        </p:nvSpPr>
        <p:spPr>
          <a:xfrm>
            <a:off x="472272" y="1443794"/>
            <a:ext cx="10881529" cy="147379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1"/>
          </a:p>
        </p:txBody>
      </p:sp>
      <p:sp>
        <p:nvSpPr>
          <p:cNvPr id="6" name="Rechteck 5"/>
          <p:cNvSpPr/>
          <p:nvPr/>
        </p:nvSpPr>
        <p:spPr>
          <a:xfrm>
            <a:off x="472268" y="1443794"/>
            <a:ext cx="322226" cy="1473797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801" dirty="0">
                <a:solidFill>
                  <a:schemeClr val="bg1"/>
                </a:solidFill>
              </a:rPr>
              <a:t>Lane 1</a:t>
            </a:r>
          </a:p>
        </p:txBody>
      </p:sp>
      <p:sp>
        <p:nvSpPr>
          <p:cNvPr id="7" name="Rechteck 6"/>
          <p:cNvSpPr/>
          <p:nvPr/>
        </p:nvSpPr>
        <p:spPr>
          <a:xfrm>
            <a:off x="472268" y="2917593"/>
            <a:ext cx="322226" cy="1473797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801" dirty="0">
                <a:solidFill>
                  <a:schemeClr val="bg1"/>
                </a:solidFill>
              </a:rPr>
              <a:t>Lane 2</a:t>
            </a:r>
          </a:p>
        </p:txBody>
      </p:sp>
      <p:sp>
        <p:nvSpPr>
          <p:cNvPr id="9" name="Rechteck 8"/>
          <p:cNvSpPr/>
          <p:nvPr/>
        </p:nvSpPr>
        <p:spPr>
          <a:xfrm>
            <a:off x="472268" y="4391390"/>
            <a:ext cx="322226" cy="1473797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801" dirty="0">
                <a:solidFill>
                  <a:schemeClr val="bg1"/>
                </a:solidFill>
              </a:rPr>
              <a:t>Lane 3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231495" y="1907869"/>
            <a:ext cx="1426801" cy="643647"/>
          </a:xfrm>
          <a:prstGeom prst="roundRect">
            <a:avLst/>
          </a:prstGeom>
          <a:solidFill>
            <a:schemeClr val="bg1">
              <a:lumMod val="65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Start</a:t>
            </a:r>
          </a:p>
        </p:txBody>
      </p:sp>
      <p:sp>
        <p:nvSpPr>
          <p:cNvPr id="11" name="Rechteck 10"/>
          <p:cNvSpPr/>
          <p:nvPr/>
        </p:nvSpPr>
        <p:spPr>
          <a:xfrm>
            <a:off x="3302733" y="1907868"/>
            <a:ext cx="1226342" cy="6436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Tätigkeit</a:t>
            </a:r>
          </a:p>
        </p:txBody>
      </p:sp>
      <p:sp>
        <p:nvSpPr>
          <p:cNvPr id="12" name="Rechteck 11"/>
          <p:cNvSpPr/>
          <p:nvPr/>
        </p:nvSpPr>
        <p:spPr>
          <a:xfrm>
            <a:off x="3302733" y="3332667"/>
            <a:ext cx="1226342" cy="6436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Tätigkeit</a:t>
            </a:r>
          </a:p>
        </p:txBody>
      </p:sp>
      <p:sp>
        <p:nvSpPr>
          <p:cNvPr id="13" name="Rechteck 12"/>
          <p:cNvSpPr/>
          <p:nvPr/>
        </p:nvSpPr>
        <p:spPr>
          <a:xfrm>
            <a:off x="5056140" y="1907868"/>
            <a:ext cx="1226342" cy="6436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Tätigkeit</a:t>
            </a:r>
          </a:p>
        </p:txBody>
      </p:sp>
      <p:sp>
        <p:nvSpPr>
          <p:cNvPr id="14" name="Rechteck 13"/>
          <p:cNvSpPr/>
          <p:nvPr/>
        </p:nvSpPr>
        <p:spPr>
          <a:xfrm>
            <a:off x="6809547" y="3332667"/>
            <a:ext cx="1226342" cy="6436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Tätigkeit</a:t>
            </a:r>
          </a:p>
        </p:txBody>
      </p:sp>
      <p:cxnSp>
        <p:nvCxnSpPr>
          <p:cNvPr id="16" name="Gerade Verbindung mit Pfeil 15"/>
          <p:cNvCxnSpPr>
            <a:stCxn id="17" idx="3"/>
            <a:endCxn id="18" idx="1"/>
          </p:cNvCxnSpPr>
          <p:nvPr/>
        </p:nvCxnSpPr>
        <p:spPr>
          <a:xfrm flipV="1">
            <a:off x="2658296" y="2229692"/>
            <a:ext cx="644437" cy="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8" idx="2"/>
            <a:endCxn id="19" idx="0"/>
          </p:cNvCxnSpPr>
          <p:nvPr/>
        </p:nvCxnSpPr>
        <p:spPr>
          <a:xfrm>
            <a:off x="3915904" y="2551515"/>
            <a:ext cx="0" cy="78115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19" idx="3"/>
          </p:cNvCxnSpPr>
          <p:nvPr/>
        </p:nvCxnSpPr>
        <p:spPr>
          <a:xfrm flipV="1">
            <a:off x="4529075" y="3654489"/>
            <a:ext cx="778360" cy="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aute 18"/>
          <p:cNvSpPr/>
          <p:nvPr/>
        </p:nvSpPr>
        <p:spPr>
          <a:xfrm>
            <a:off x="5307435" y="3290158"/>
            <a:ext cx="728662" cy="728662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20" name="Gerade Verbindung mit Pfeil 19"/>
          <p:cNvCxnSpPr>
            <a:endCxn id="21" idx="2"/>
          </p:cNvCxnSpPr>
          <p:nvPr/>
        </p:nvCxnSpPr>
        <p:spPr>
          <a:xfrm flipH="1" flipV="1">
            <a:off x="5669311" y="2551515"/>
            <a:ext cx="2455" cy="7386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cxnSpLocks/>
          </p:cNvCxnSpPr>
          <p:nvPr/>
        </p:nvCxnSpPr>
        <p:spPr>
          <a:xfrm>
            <a:off x="6036097" y="3654489"/>
            <a:ext cx="773450" cy="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/>
          <p:cNvSpPr/>
          <p:nvPr/>
        </p:nvSpPr>
        <p:spPr>
          <a:xfrm>
            <a:off x="6809546" y="4806464"/>
            <a:ext cx="1226342" cy="6436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Tätigkeit</a:t>
            </a:r>
          </a:p>
        </p:txBody>
      </p:sp>
      <p:sp>
        <p:nvSpPr>
          <p:cNvPr id="24" name="Rechteck 23"/>
          <p:cNvSpPr/>
          <p:nvPr/>
        </p:nvSpPr>
        <p:spPr>
          <a:xfrm>
            <a:off x="9059482" y="4806463"/>
            <a:ext cx="1226342" cy="6436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Tätigkeit</a:t>
            </a:r>
          </a:p>
        </p:txBody>
      </p:sp>
      <p:sp>
        <p:nvSpPr>
          <p:cNvPr id="26" name="Abgerundetes Rechteck 25"/>
          <p:cNvSpPr/>
          <p:nvPr/>
        </p:nvSpPr>
        <p:spPr>
          <a:xfrm>
            <a:off x="8959252" y="1907868"/>
            <a:ext cx="1426801" cy="643647"/>
          </a:xfrm>
          <a:prstGeom prst="roundRect">
            <a:avLst/>
          </a:prstGeom>
          <a:solidFill>
            <a:schemeClr val="bg1">
              <a:lumMod val="65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Ende</a:t>
            </a:r>
          </a:p>
        </p:txBody>
      </p:sp>
      <p:cxnSp>
        <p:nvCxnSpPr>
          <p:cNvPr id="27" name="Gerade Verbindung mit Pfeil 26"/>
          <p:cNvCxnSpPr>
            <a:cxnSpLocks/>
          </p:cNvCxnSpPr>
          <p:nvPr/>
        </p:nvCxnSpPr>
        <p:spPr>
          <a:xfrm flipH="1">
            <a:off x="7422717" y="3976314"/>
            <a:ext cx="1" cy="83015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 flipV="1">
            <a:off x="8035888" y="5128287"/>
            <a:ext cx="1023594" cy="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6230799" y="3408755"/>
            <a:ext cx="5121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Ja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636107" y="2918163"/>
            <a:ext cx="5121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Nein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5059244" y="4050085"/>
            <a:ext cx="1238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dirty="0"/>
              <a:t>Entscheid</a:t>
            </a:r>
          </a:p>
        </p:txBody>
      </p:sp>
      <p:cxnSp>
        <p:nvCxnSpPr>
          <p:cNvPr id="557" name="Gerade Verbindung mit Pfeil 556"/>
          <p:cNvCxnSpPr>
            <a:stCxn id="24" idx="0"/>
            <a:endCxn id="26" idx="2"/>
          </p:cNvCxnSpPr>
          <p:nvPr/>
        </p:nvCxnSpPr>
        <p:spPr>
          <a:xfrm flipV="1">
            <a:off x="9672653" y="2551515"/>
            <a:ext cx="0" cy="225494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0" name="Textfeld 559"/>
          <p:cNvSpPr txBox="1"/>
          <p:nvPr/>
        </p:nvSpPr>
        <p:spPr>
          <a:xfrm>
            <a:off x="472268" y="337563"/>
            <a:ext cx="10881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Prozessbeschrieb: Musterprozess </a:t>
            </a:r>
          </a:p>
        </p:txBody>
      </p:sp>
      <p:sp>
        <p:nvSpPr>
          <p:cNvPr id="561" name="Textfeld 560"/>
          <p:cNvSpPr txBox="1"/>
          <p:nvPr/>
        </p:nvSpPr>
        <p:spPr>
          <a:xfrm>
            <a:off x="9000711" y="696944"/>
            <a:ext cx="2353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Prozess-</a:t>
            </a:r>
            <a:r>
              <a:rPr lang="de-DE" sz="1400" dirty="0" err="1"/>
              <a:t>Nr</a:t>
            </a:r>
            <a:r>
              <a:rPr lang="de-DE" sz="1400" dirty="0"/>
              <a:t>:</a:t>
            </a:r>
          </a:p>
        </p:txBody>
      </p:sp>
      <p:sp>
        <p:nvSpPr>
          <p:cNvPr id="562" name="Textfeld 561"/>
          <p:cNvSpPr txBox="1"/>
          <p:nvPr/>
        </p:nvSpPr>
        <p:spPr>
          <a:xfrm>
            <a:off x="9000712" y="1004722"/>
            <a:ext cx="2353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Prozesseigner:</a:t>
            </a:r>
          </a:p>
        </p:txBody>
      </p:sp>
      <p:sp>
        <p:nvSpPr>
          <p:cNvPr id="563" name="Textfeld 562"/>
          <p:cNvSpPr txBox="1"/>
          <p:nvPr/>
        </p:nvSpPr>
        <p:spPr>
          <a:xfrm>
            <a:off x="472267" y="6095597"/>
            <a:ext cx="4056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Inhaltliche Prüfung: 12.09.2020 durch H. Muster</a:t>
            </a:r>
          </a:p>
        </p:txBody>
      </p:sp>
      <p:sp>
        <p:nvSpPr>
          <p:cNvPr id="564" name="Textfeld 563"/>
          <p:cNvSpPr txBox="1"/>
          <p:nvPr/>
        </p:nvSpPr>
        <p:spPr>
          <a:xfrm>
            <a:off x="4529074" y="6095594"/>
            <a:ext cx="4056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Fachliche Prüfung: 15.09.2020 durch M. Meier</a:t>
            </a:r>
          </a:p>
        </p:txBody>
      </p:sp>
      <p:sp>
        <p:nvSpPr>
          <p:cNvPr id="565" name="Textfeld 564"/>
          <p:cNvSpPr txBox="1"/>
          <p:nvPr/>
        </p:nvSpPr>
        <p:spPr>
          <a:xfrm>
            <a:off x="8952606" y="6082562"/>
            <a:ext cx="302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Freigabe: 21.09.2020 durch R. Müller</a:t>
            </a:r>
          </a:p>
        </p:txBody>
      </p:sp>
      <p:sp>
        <p:nvSpPr>
          <p:cNvPr id="566" name="Textfeld 565"/>
          <p:cNvSpPr txBox="1"/>
          <p:nvPr/>
        </p:nvSpPr>
        <p:spPr>
          <a:xfrm>
            <a:off x="472266" y="1001052"/>
            <a:ext cx="494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Prozess-Klasse: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472266" y="6464926"/>
            <a:ext cx="4056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Version: 1.0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472266" y="701181"/>
            <a:ext cx="494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Prozess-Name: </a:t>
            </a:r>
          </a:p>
        </p:txBody>
      </p:sp>
      <p:cxnSp>
        <p:nvCxnSpPr>
          <p:cNvPr id="29" name="Gewinkelte Verbindung 28">
            <a:extLst>
              <a:ext uri="{FF2B5EF4-FFF2-40B4-BE49-F238E27FC236}">
                <a16:creationId xmlns:a16="http://schemas.microsoft.com/office/drawing/2014/main" id="{D772047A-D7D0-614F-BD71-BD7DB5B28FCB}"/>
              </a:ext>
            </a:extLst>
          </p:cNvPr>
          <p:cNvCxnSpPr>
            <a:cxnSpLocks/>
            <a:stCxn id="13" idx="1"/>
            <a:endCxn id="11" idx="0"/>
          </p:cNvCxnSpPr>
          <p:nvPr/>
        </p:nvCxnSpPr>
        <p:spPr>
          <a:xfrm rot="10800000">
            <a:off x="3915904" y="1907868"/>
            <a:ext cx="1140236" cy="321824"/>
          </a:xfrm>
          <a:prstGeom prst="bentConnector4">
            <a:avLst>
              <a:gd name="adj1" fmla="val 23112"/>
              <a:gd name="adj2" fmla="val 171033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243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Macintosh PowerPoint</Application>
  <PresentationFormat>Breitbild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Office-Design</vt:lpstr>
      <vt:lpstr>PowerPoint-Präsentation</vt:lpstr>
    </vt:vector>
  </TitlesOfParts>
  <Manager/>
  <Company/>
  <LinksUpToDate>false</LinksUpToDate>
  <SharedDoc>false</SharedDoc>
  <HyperlinkBase>https://vorlage-muster.ch</HyperlinkBase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Flussdiagramm Vorlage</dc:title>
  <dc:subject>Flussdiagramm Vorlage</dc:subject>
  <dc:creator>https://vorla.ch</dc:creator>
  <cp:keywords/>
  <dc:description>https://vorla.ch</dc:description>
  <cp:lastModifiedBy>Michael Muther</cp:lastModifiedBy>
  <cp:revision>7</cp:revision>
  <dcterms:created xsi:type="dcterms:W3CDTF">2017-09-08T13:43:24Z</dcterms:created>
  <dcterms:modified xsi:type="dcterms:W3CDTF">2020-02-23T15:04:23Z</dcterms:modified>
  <cp:category/>
</cp:coreProperties>
</file>