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72"/>
  </p:normalViewPr>
  <p:slideViewPr>
    <p:cSldViewPr snapToGrid="0" snapToObjects="1">
      <p:cViewPr varScale="1">
        <p:scale>
          <a:sx n="108" d="100"/>
          <a:sy n="108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A3390-C24B-D44E-B5B6-BDB92DB12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B08918-A984-B04C-B75C-31F0866E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E5695-F157-8740-8889-A7727A1F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1BCDFB-B87C-0441-B291-54FD4CC6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D57705-9DA6-0949-9D6C-9722F405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1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A4F52-6117-3943-8AEC-C6C91662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ABF4B4-C062-344F-A753-53AEE05F8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BC8F5-36F8-604E-AF42-2A9F311E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1CD97-6B98-AA46-B89A-FB22C929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33351C-9268-6D46-853B-474A7ABF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068871-62BD-D741-A98C-16440509C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16FB27-94AF-3643-BFDE-443A0C249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C81F7C-0681-DE49-844C-1201ACC0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9C7163-B646-4D43-8EE6-705051B9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FF4F6-51FD-C445-993A-12B348B1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4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3A3D4-D731-4949-9EF5-852828FF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57092-FCFC-C445-B113-FF79943D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55372F-0425-ED49-9AF3-44D80CFF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0AE632-0E9C-2B44-81DA-278F69F8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B71CD-3182-4545-8454-4CD16813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2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6B1F2-8A91-D54B-8728-45297737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D9BA1E-EF2E-3F4F-BB90-3E2E62C57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52FD2B-08D1-9149-B363-1C7F8B60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508085-923F-AD4A-9779-9554EE5B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960C3-B241-FB45-8BC0-523BCE0B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24791-C431-BE49-9969-C8F248D3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1793E-85D3-DB4A-9917-7C7297257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A6F369-B899-3B46-88BA-1C5BF660A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568390-7355-804B-828C-3C15E0B4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AB739F-3906-EF43-82BB-02C4A554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07679-ACFD-6D48-8153-E328C443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9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11EC9-8185-1B40-9A51-EC42DD83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DB238-8E6F-FA4D-A148-445F14C53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203CD1-6E9F-EF45-9FE1-A87C5C79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117346-782E-2645-8E3B-C3B998291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82DEFA-CAA9-DC4B-AE77-A4C8387E3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C78976-9D44-4F4D-9DBC-8392264C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99291E-AA26-FC4A-832E-EE748B9F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4C5F93-EA18-6B4B-A468-7514E550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62A8B-0765-614F-8B71-9F2C6225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194323-82A3-FA40-B0AE-A8B3B338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86D99C-A65A-F146-BF01-B8F3237A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9FC69A-198C-D24A-B516-2866060E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C19173-3363-D345-BBF7-1D89515C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B0CBE0-52A2-B142-84BE-D6798E58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496165-1EA7-5244-A105-9A42963B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2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FC4D9-81DE-D045-B946-0ED891B3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6C5ED-0EF9-A24D-A3E7-61B7DB25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98EDD-BC2C-7E49-AC8F-7CEAD4A9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1B0D20-B6E0-524E-89C1-A31E30D0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B33F3B-CA41-3942-8DB5-D3E105EB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0639F-2794-F745-80A4-7D8602AC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66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035D-E798-D14E-8E2D-28865999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5780DB-1A1A-7C41-9FA6-C5904F14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BEF766-30E6-C44D-B77E-193E5D993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40F2E9-5B00-3046-8E55-B3C30B19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3AE541-B2EC-234C-80FF-3622A7E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DF5FB5-4E01-B742-8971-78CB37D7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25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6986CA-6FDD-5744-9562-C4A29CEA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ABE79E-FB99-A141-BE11-B24C854F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945F2F-F03F-5E45-BCA9-0B00B909E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DE68-ACF7-9547-B797-31D58B479BAC}" type="datetimeFigureOut">
              <a:rPr lang="de-DE" smtClean="0"/>
              <a:t>09.08.20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2346A-BDDC-0340-8EE1-63D5E1460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A57D6C-9385-984A-B421-2F387CD5A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A8A8-96AF-2D4D-AF13-B8F6FA4F49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1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nzstelle 3">
            <a:extLst>
              <a:ext uri="{FF2B5EF4-FFF2-40B4-BE49-F238E27FC236}">
                <a16:creationId xmlns:a16="http://schemas.microsoft.com/office/drawing/2014/main" id="{485C7685-2E15-7148-A163-09166BAAED14}"/>
              </a:ext>
            </a:extLst>
          </p:cNvPr>
          <p:cNvSpPr/>
          <p:nvPr/>
        </p:nvSpPr>
        <p:spPr>
          <a:xfrm>
            <a:off x="3576550" y="2625745"/>
            <a:ext cx="1717675" cy="813435"/>
          </a:xfrm>
          <a:prstGeom prst="flowChartTerminator">
            <a:avLst/>
          </a:prstGeom>
          <a:solidFill>
            <a:schemeClr val="accent1">
              <a:alpha val="22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Marketingkonzept</a:t>
            </a:r>
            <a:endParaRPr lang="de-CH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renzstelle 5">
            <a:extLst>
              <a:ext uri="{FF2B5EF4-FFF2-40B4-BE49-F238E27FC236}">
                <a16:creationId xmlns:a16="http://schemas.microsoft.com/office/drawing/2014/main" id="{2A117993-2F08-EC44-A1F6-847E0EA12FD4}"/>
              </a:ext>
            </a:extLst>
          </p:cNvPr>
          <p:cNvSpPr/>
          <p:nvPr/>
        </p:nvSpPr>
        <p:spPr>
          <a:xfrm>
            <a:off x="8891706" y="1233945"/>
            <a:ext cx="1306195" cy="510540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Interne Analyse</a:t>
            </a:r>
          </a:p>
        </p:txBody>
      </p:sp>
      <p:sp>
        <p:nvSpPr>
          <p:cNvPr id="7" name="Grenzstelle 6">
            <a:extLst>
              <a:ext uri="{FF2B5EF4-FFF2-40B4-BE49-F238E27FC236}">
                <a16:creationId xmlns:a16="http://schemas.microsoft.com/office/drawing/2014/main" id="{7F874797-92C6-3C48-A65E-F78360CD7BD9}"/>
              </a:ext>
            </a:extLst>
          </p:cNvPr>
          <p:cNvSpPr/>
          <p:nvPr/>
        </p:nvSpPr>
        <p:spPr>
          <a:xfrm>
            <a:off x="8801526" y="2177121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externe Analyse</a:t>
            </a:r>
          </a:p>
        </p:txBody>
      </p:sp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78556750-A4C4-E24A-A629-B42A485834C6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rot="5400000" flipH="1" flipV="1">
            <a:off x="5190220" y="1136593"/>
            <a:ext cx="734320" cy="2243984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krümmte Verbindung 11">
            <a:extLst>
              <a:ext uri="{FF2B5EF4-FFF2-40B4-BE49-F238E27FC236}">
                <a16:creationId xmlns:a16="http://schemas.microsoft.com/office/drawing/2014/main" id="{DCB711C6-23AD-F646-A034-3B965B051D1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7985567" y="1489215"/>
            <a:ext cx="906139" cy="40221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>
            <a:extLst>
              <a:ext uri="{FF2B5EF4-FFF2-40B4-BE49-F238E27FC236}">
                <a16:creationId xmlns:a16="http://schemas.microsoft.com/office/drawing/2014/main" id="{4B7D5058-8220-464C-8F4E-CD662B1EDA0C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7985567" y="1891425"/>
            <a:ext cx="815959" cy="53493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renzstelle 21">
            <a:extLst>
              <a:ext uri="{FF2B5EF4-FFF2-40B4-BE49-F238E27FC236}">
                <a16:creationId xmlns:a16="http://schemas.microsoft.com/office/drawing/2014/main" id="{E717EB00-B4EA-8745-8C4B-834A0CAE6D9A}"/>
              </a:ext>
            </a:extLst>
          </p:cNvPr>
          <p:cNvSpPr/>
          <p:nvPr/>
        </p:nvSpPr>
        <p:spPr>
          <a:xfrm>
            <a:off x="8384704" y="3070620"/>
            <a:ext cx="1306195" cy="510540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Marketingziele</a:t>
            </a:r>
          </a:p>
        </p:txBody>
      </p:sp>
      <p:sp>
        <p:nvSpPr>
          <p:cNvPr id="23" name="Grenzstelle 22">
            <a:extLst>
              <a:ext uri="{FF2B5EF4-FFF2-40B4-BE49-F238E27FC236}">
                <a16:creationId xmlns:a16="http://schemas.microsoft.com/office/drawing/2014/main" id="{85C85224-1D1A-4940-A81C-74D384D0025A}"/>
              </a:ext>
            </a:extLst>
          </p:cNvPr>
          <p:cNvSpPr/>
          <p:nvPr/>
        </p:nvSpPr>
        <p:spPr>
          <a:xfrm>
            <a:off x="9015980" y="4142104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Marketing-</a:t>
            </a:r>
            <a:b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strategien</a:t>
            </a:r>
            <a:endParaRPr lang="de-C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Gekrümmte Verbindung 23">
            <a:extLst>
              <a:ext uri="{FF2B5EF4-FFF2-40B4-BE49-F238E27FC236}">
                <a16:creationId xmlns:a16="http://schemas.microsoft.com/office/drawing/2014/main" id="{73F45BEB-5210-FF4E-B1C3-F2F20E3C2985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5294225" y="3032463"/>
            <a:ext cx="1305373" cy="541543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krümmte Verbindung 26">
            <a:extLst>
              <a:ext uri="{FF2B5EF4-FFF2-40B4-BE49-F238E27FC236}">
                <a16:creationId xmlns:a16="http://schemas.microsoft.com/office/drawing/2014/main" id="{34FB817D-8A8A-E541-9234-A8E923F884E9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7905793" y="3325890"/>
            <a:ext cx="478911" cy="24811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krümmte Verbindung 29">
            <a:extLst>
              <a:ext uri="{FF2B5EF4-FFF2-40B4-BE49-F238E27FC236}">
                <a16:creationId xmlns:a16="http://schemas.microsoft.com/office/drawing/2014/main" id="{70D50283-2695-5846-A250-0ABC63629FED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7905793" y="3574006"/>
            <a:ext cx="1110187" cy="81733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renzstelle 33">
            <a:extLst>
              <a:ext uri="{FF2B5EF4-FFF2-40B4-BE49-F238E27FC236}">
                <a16:creationId xmlns:a16="http://schemas.microsoft.com/office/drawing/2014/main" id="{A5D30222-37E0-B04A-BE8E-01CCDD367884}"/>
              </a:ext>
            </a:extLst>
          </p:cNvPr>
          <p:cNvSpPr/>
          <p:nvPr/>
        </p:nvSpPr>
        <p:spPr>
          <a:xfrm>
            <a:off x="7109376" y="4494257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endParaRPr lang="de-C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Grenzstelle 34">
            <a:extLst>
              <a:ext uri="{FF2B5EF4-FFF2-40B4-BE49-F238E27FC236}">
                <a16:creationId xmlns:a16="http://schemas.microsoft.com/office/drawing/2014/main" id="{7B17F976-DC4D-5B43-ADB4-51285AD949FE}"/>
              </a:ext>
            </a:extLst>
          </p:cNvPr>
          <p:cNvSpPr/>
          <p:nvPr/>
        </p:nvSpPr>
        <p:spPr>
          <a:xfrm>
            <a:off x="7729375" y="5377064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</a:p>
        </p:txBody>
      </p:sp>
      <p:sp>
        <p:nvSpPr>
          <p:cNvPr id="36" name="Grenzstelle 35">
            <a:extLst>
              <a:ext uri="{FF2B5EF4-FFF2-40B4-BE49-F238E27FC236}">
                <a16:creationId xmlns:a16="http://schemas.microsoft.com/office/drawing/2014/main" id="{7D3AB9DB-4111-404A-B44A-1B7855732C2F}"/>
              </a:ext>
            </a:extLst>
          </p:cNvPr>
          <p:cNvSpPr/>
          <p:nvPr/>
        </p:nvSpPr>
        <p:spPr>
          <a:xfrm>
            <a:off x="6229306" y="6080877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</a:p>
        </p:txBody>
      </p:sp>
      <p:sp>
        <p:nvSpPr>
          <p:cNvPr id="37" name="Grenzstelle 36">
            <a:extLst>
              <a:ext uri="{FF2B5EF4-FFF2-40B4-BE49-F238E27FC236}">
                <a16:creationId xmlns:a16="http://schemas.microsoft.com/office/drawing/2014/main" id="{615F2136-DFE1-8943-9921-10C92AAC790B}"/>
              </a:ext>
            </a:extLst>
          </p:cNvPr>
          <p:cNvSpPr/>
          <p:nvPr/>
        </p:nvSpPr>
        <p:spPr>
          <a:xfrm>
            <a:off x="4517047" y="5956258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Promotion</a:t>
            </a:r>
          </a:p>
        </p:txBody>
      </p:sp>
      <p:sp>
        <p:nvSpPr>
          <p:cNvPr id="38" name="Grenzstelle 37">
            <a:extLst>
              <a:ext uri="{FF2B5EF4-FFF2-40B4-BE49-F238E27FC236}">
                <a16:creationId xmlns:a16="http://schemas.microsoft.com/office/drawing/2014/main" id="{7EEFF599-AAF6-A345-A75D-5EA60F94B584}"/>
              </a:ext>
            </a:extLst>
          </p:cNvPr>
          <p:cNvSpPr/>
          <p:nvPr/>
        </p:nvSpPr>
        <p:spPr>
          <a:xfrm>
            <a:off x="3210852" y="5370470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</a:p>
        </p:txBody>
      </p:sp>
      <p:cxnSp>
        <p:nvCxnSpPr>
          <p:cNvPr id="39" name="Gekrümmte Verbindung 38">
            <a:extLst>
              <a:ext uri="{FF2B5EF4-FFF2-40B4-BE49-F238E27FC236}">
                <a16:creationId xmlns:a16="http://schemas.microsoft.com/office/drawing/2014/main" id="{32562613-90E4-C346-BB77-5C1FD4C8AFA3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6476340" y="4743495"/>
            <a:ext cx="633036" cy="13347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6720B884-95D0-DC41-92B1-6682FEC6ADB7}"/>
              </a:ext>
            </a:extLst>
          </p:cNvPr>
          <p:cNvCxnSpPr>
            <a:cxnSpLocks/>
            <a:stCxn id="4" idx="2"/>
            <a:endCxn id="33" idx="0"/>
          </p:cNvCxnSpPr>
          <p:nvPr/>
        </p:nvCxnSpPr>
        <p:spPr>
          <a:xfrm rot="16200000" flipH="1">
            <a:off x="4578698" y="3295869"/>
            <a:ext cx="1101235" cy="1387855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krümmte Verbindung 44">
            <a:extLst>
              <a:ext uri="{FF2B5EF4-FFF2-40B4-BE49-F238E27FC236}">
                <a16:creationId xmlns:a16="http://schemas.microsoft.com/office/drawing/2014/main" id="{63D08A0F-38B4-9741-A1F8-6CC44F8F90D9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6476340" y="4876965"/>
            <a:ext cx="1253035" cy="7493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krümmte Verbindung 47">
            <a:extLst>
              <a:ext uri="{FF2B5EF4-FFF2-40B4-BE49-F238E27FC236}">
                <a16:creationId xmlns:a16="http://schemas.microsoft.com/office/drawing/2014/main" id="{172DC0AD-4834-7548-8A4A-6B2FAF07FAE7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rot="16200000" flipH="1">
            <a:off x="5919142" y="5117615"/>
            <a:ext cx="867362" cy="105916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krümmte Verbindung 50">
            <a:extLst>
              <a:ext uri="{FF2B5EF4-FFF2-40B4-BE49-F238E27FC236}">
                <a16:creationId xmlns:a16="http://schemas.microsoft.com/office/drawing/2014/main" id="{89AF9463-6C6C-6740-8AD2-F58BB39FF24A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rot="5400000">
            <a:off x="5125323" y="5258337"/>
            <a:ext cx="742743" cy="65309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krümmte Verbindung 53">
            <a:extLst>
              <a:ext uri="{FF2B5EF4-FFF2-40B4-BE49-F238E27FC236}">
                <a16:creationId xmlns:a16="http://schemas.microsoft.com/office/drawing/2014/main" id="{0AC290A3-8A2F-9946-B66B-B5E26C6C49D0}"/>
              </a:ext>
            </a:extLst>
          </p:cNvPr>
          <p:cNvCxnSpPr>
            <a:cxnSpLocks/>
            <a:stCxn id="33" idx="2"/>
            <a:endCxn id="38" idx="3"/>
          </p:cNvCxnSpPr>
          <p:nvPr/>
        </p:nvCxnSpPr>
        <p:spPr>
          <a:xfrm rot="5400000">
            <a:off x="4967049" y="4763513"/>
            <a:ext cx="406193" cy="130619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renzstelle 57">
            <a:extLst>
              <a:ext uri="{FF2B5EF4-FFF2-40B4-BE49-F238E27FC236}">
                <a16:creationId xmlns:a16="http://schemas.microsoft.com/office/drawing/2014/main" id="{FF0F2A5F-9C66-8F46-AF54-7F2BE8A08A43}"/>
              </a:ext>
            </a:extLst>
          </p:cNvPr>
          <p:cNvSpPr/>
          <p:nvPr/>
        </p:nvSpPr>
        <p:spPr>
          <a:xfrm>
            <a:off x="271996" y="3439180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</a:p>
        </p:txBody>
      </p:sp>
      <p:sp>
        <p:nvSpPr>
          <p:cNvPr id="59" name="Grenzstelle 58">
            <a:extLst>
              <a:ext uri="{FF2B5EF4-FFF2-40B4-BE49-F238E27FC236}">
                <a16:creationId xmlns:a16="http://schemas.microsoft.com/office/drawing/2014/main" id="{A30029DB-22D8-8E46-8D3E-AA2901C65D32}"/>
              </a:ext>
            </a:extLst>
          </p:cNvPr>
          <p:cNvSpPr/>
          <p:nvPr/>
        </p:nvSpPr>
        <p:spPr>
          <a:xfrm>
            <a:off x="271995" y="4245020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Umsetzung</a:t>
            </a:r>
          </a:p>
        </p:txBody>
      </p:sp>
      <p:sp>
        <p:nvSpPr>
          <p:cNvPr id="60" name="Grenzstelle 59">
            <a:extLst>
              <a:ext uri="{FF2B5EF4-FFF2-40B4-BE49-F238E27FC236}">
                <a16:creationId xmlns:a16="http://schemas.microsoft.com/office/drawing/2014/main" id="{5A481603-8215-3E4F-BFCE-1C7AAEDC15C4}"/>
              </a:ext>
            </a:extLst>
          </p:cNvPr>
          <p:cNvSpPr/>
          <p:nvPr/>
        </p:nvSpPr>
        <p:spPr>
          <a:xfrm>
            <a:off x="271994" y="5021075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>
                <a:ea typeface="Calibri" panose="020F0502020204030204" pitchFamily="34" charset="0"/>
                <a:cs typeface="Times New Roman" panose="02020603050405020304" pitchFamily="18" charset="0"/>
              </a:rPr>
              <a:t>Controlling</a:t>
            </a:r>
            <a:endParaRPr lang="de-C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1" name="Gekrümmte Verbindung 60">
            <a:extLst>
              <a:ext uri="{FF2B5EF4-FFF2-40B4-BE49-F238E27FC236}">
                <a16:creationId xmlns:a16="http://schemas.microsoft.com/office/drawing/2014/main" id="{D6DAD1B9-0ABC-9A4F-9E33-8DB3AC720E19}"/>
              </a:ext>
            </a:extLst>
          </p:cNvPr>
          <p:cNvCxnSpPr>
            <a:cxnSpLocks/>
            <a:stCxn id="4" idx="2"/>
            <a:endCxn id="57" idx="3"/>
          </p:cNvCxnSpPr>
          <p:nvPr/>
        </p:nvCxnSpPr>
        <p:spPr>
          <a:xfrm rot="5400000">
            <a:off x="3535883" y="3304359"/>
            <a:ext cx="764684" cy="1034326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krümmte Verbindung 63">
            <a:extLst>
              <a:ext uri="{FF2B5EF4-FFF2-40B4-BE49-F238E27FC236}">
                <a16:creationId xmlns:a16="http://schemas.microsoft.com/office/drawing/2014/main" id="{BCC73619-AF15-984E-A745-1AC17CD1BA42}"/>
              </a:ext>
            </a:extLst>
          </p:cNvPr>
          <p:cNvCxnSpPr>
            <a:cxnSpLocks/>
            <a:stCxn id="57" idx="1"/>
            <a:endCxn id="58" idx="3"/>
          </p:cNvCxnSpPr>
          <p:nvPr/>
        </p:nvCxnSpPr>
        <p:spPr>
          <a:xfrm rot="10800000">
            <a:off x="1578192" y="3688418"/>
            <a:ext cx="386753" cy="51544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krümmte Verbindung 66">
            <a:extLst>
              <a:ext uri="{FF2B5EF4-FFF2-40B4-BE49-F238E27FC236}">
                <a16:creationId xmlns:a16="http://schemas.microsoft.com/office/drawing/2014/main" id="{0A281551-00D2-A041-BE40-F736CCF19967}"/>
              </a:ext>
            </a:extLst>
          </p:cNvPr>
          <p:cNvCxnSpPr>
            <a:cxnSpLocks/>
            <a:stCxn id="57" idx="1"/>
            <a:endCxn id="59" idx="3"/>
          </p:cNvCxnSpPr>
          <p:nvPr/>
        </p:nvCxnSpPr>
        <p:spPr>
          <a:xfrm rot="10800000" flipV="1">
            <a:off x="1578190" y="4203864"/>
            <a:ext cx="386754" cy="29039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krümmte Verbindung 69">
            <a:extLst>
              <a:ext uri="{FF2B5EF4-FFF2-40B4-BE49-F238E27FC236}">
                <a16:creationId xmlns:a16="http://schemas.microsoft.com/office/drawing/2014/main" id="{02F7BE2F-BA47-8B41-9D10-68CB47751179}"/>
              </a:ext>
            </a:extLst>
          </p:cNvPr>
          <p:cNvCxnSpPr>
            <a:cxnSpLocks/>
            <a:stCxn id="57" idx="1"/>
            <a:endCxn id="60" idx="3"/>
          </p:cNvCxnSpPr>
          <p:nvPr/>
        </p:nvCxnSpPr>
        <p:spPr>
          <a:xfrm rot="10800000" flipV="1">
            <a:off x="1578190" y="4203863"/>
            <a:ext cx="386755" cy="106644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CFB3EF4D-70E3-F341-8D33-56AF769EB2E9}"/>
              </a:ext>
            </a:extLst>
          </p:cNvPr>
          <p:cNvSpPr txBox="1"/>
          <p:nvPr/>
        </p:nvSpPr>
        <p:spPr>
          <a:xfrm>
            <a:off x="561737" y="345989"/>
            <a:ext cx="339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Mustermindmap</a:t>
            </a:r>
            <a:endParaRPr lang="de-DE" dirty="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CAAC44DE-B10E-D74D-BC4D-7AD899F4299B}"/>
              </a:ext>
            </a:extLst>
          </p:cNvPr>
          <p:cNvSpPr txBox="1"/>
          <p:nvPr/>
        </p:nvSpPr>
        <p:spPr>
          <a:xfrm>
            <a:off x="561737" y="875709"/>
            <a:ext cx="33981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Projekt: 	Musterprojekt</a:t>
            </a:r>
          </a:p>
          <a:p>
            <a:r>
              <a:rPr lang="de-DE" sz="1100" dirty="0"/>
              <a:t>Projektleiter:	Andrea Muster</a:t>
            </a:r>
          </a:p>
          <a:p>
            <a:r>
              <a:rPr lang="de-DE" sz="1100" dirty="0"/>
              <a:t>Datum:	21.11.2020</a:t>
            </a:r>
          </a:p>
        </p:txBody>
      </p:sp>
      <p:sp>
        <p:nvSpPr>
          <p:cNvPr id="40" name="Grenzstelle 39">
            <a:extLst>
              <a:ext uri="{FF2B5EF4-FFF2-40B4-BE49-F238E27FC236}">
                <a16:creationId xmlns:a16="http://schemas.microsoft.com/office/drawing/2014/main" id="{6CDF70F4-F680-C44A-B129-BBD7DDF47CDE}"/>
              </a:ext>
            </a:extLst>
          </p:cNvPr>
          <p:cNvSpPr/>
          <p:nvPr/>
        </p:nvSpPr>
        <p:spPr>
          <a:xfrm>
            <a:off x="3497307" y="4647804"/>
            <a:ext cx="1306195" cy="498475"/>
          </a:xfrm>
          <a:prstGeom prst="flowChartTerminator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CH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de-C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Gekrümmte Verbindung 40">
            <a:extLst>
              <a:ext uri="{FF2B5EF4-FFF2-40B4-BE49-F238E27FC236}">
                <a16:creationId xmlns:a16="http://schemas.microsoft.com/office/drawing/2014/main" id="{A0B7304A-CB05-7944-822B-174AC6924721}"/>
              </a:ext>
            </a:extLst>
          </p:cNvPr>
          <p:cNvCxnSpPr>
            <a:cxnSpLocks/>
            <a:stCxn id="33" idx="1"/>
            <a:endCxn id="40" idx="3"/>
          </p:cNvCxnSpPr>
          <p:nvPr/>
        </p:nvCxnSpPr>
        <p:spPr>
          <a:xfrm rot="10800000" flipV="1">
            <a:off x="4803503" y="4876964"/>
            <a:ext cx="366643" cy="2007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BA6B9B7-1337-B548-B44C-16167D9B6C8D}"/>
              </a:ext>
            </a:extLst>
          </p:cNvPr>
          <p:cNvGrpSpPr/>
          <p:nvPr/>
        </p:nvGrpSpPr>
        <p:grpSpPr>
          <a:xfrm>
            <a:off x="6679372" y="1028273"/>
            <a:ext cx="1436177" cy="1199702"/>
            <a:chOff x="6679372" y="1028273"/>
            <a:chExt cx="1436177" cy="1199702"/>
          </a:xfrm>
        </p:grpSpPr>
        <p:sp>
          <p:nvSpPr>
            <p:cNvPr id="5" name="Grenzstelle 4">
              <a:extLst>
                <a:ext uri="{FF2B5EF4-FFF2-40B4-BE49-F238E27FC236}">
                  <a16:creationId xmlns:a16="http://schemas.microsoft.com/office/drawing/2014/main" id="{CC04D1C0-BBD3-DA40-9FE7-49DC3BED3387}"/>
                </a:ext>
              </a:extLst>
            </p:cNvPr>
            <p:cNvSpPr/>
            <p:nvPr/>
          </p:nvSpPr>
          <p:spPr>
            <a:xfrm>
              <a:off x="6679372" y="1554875"/>
              <a:ext cx="1306195" cy="6731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1. Analyse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7DA4699-8ECD-E84F-A6B2-70A65BD3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9132" y="1028273"/>
              <a:ext cx="796417" cy="796417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3D52911-EF9D-9D4C-A38A-8539756C4EB2}"/>
              </a:ext>
            </a:extLst>
          </p:cNvPr>
          <p:cNvGrpSpPr/>
          <p:nvPr/>
        </p:nvGrpSpPr>
        <p:grpSpPr>
          <a:xfrm>
            <a:off x="6599598" y="2692320"/>
            <a:ext cx="1500230" cy="1218236"/>
            <a:chOff x="6599598" y="2692320"/>
            <a:chExt cx="1500230" cy="1218236"/>
          </a:xfrm>
        </p:grpSpPr>
        <p:sp>
          <p:nvSpPr>
            <p:cNvPr id="20" name="Grenzstelle 19">
              <a:extLst>
                <a:ext uri="{FF2B5EF4-FFF2-40B4-BE49-F238E27FC236}">
                  <a16:creationId xmlns:a16="http://schemas.microsoft.com/office/drawing/2014/main" id="{3AACC1A3-B801-4A46-8C9A-9DDCAF4DA419}"/>
                </a:ext>
              </a:extLst>
            </p:cNvPr>
            <p:cNvSpPr/>
            <p:nvPr/>
          </p:nvSpPr>
          <p:spPr>
            <a:xfrm>
              <a:off x="6599598" y="3237456"/>
              <a:ext cx="1306195" cy="6731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2. Strategie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3BEB0D6-08C8-C341-AEBE-73F38037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7312" y="2692320"/>
              <a:ext cx="842516" cy="842516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5D7B81E-7DB2-8548-BD4C-15FDBDDBCBFA}"/>
              </a:ext>
            </a:extLst>
          </p:cNvPr>
          <p:cNvGrpSpPr/>
          <p:nvPr/>
        </p:nvGrpSpPr>
        <p:grpSpPr>
          <a:xfrm>
            <a:off x="5170145" y="4106122"/>
            <a:ext cx="1509227" cy="1107393"/>
            <a:chOff x="5170145" y="4106122"/>
            <a:chExt cx="1509227" cy="1107393"/>
          </a:xfrm>
        </p:grpSpPr>
        <p:sp>
          <p:nvSpPr>
            <p:cNvPr id="33" name="Grenzstelle 32">
              <a:extLst>
                <a:ext uri="{FF2B5EF4-FFF2-40B4-BE49-F238E27FC236}">
                  <a16:creationId xmlns:a16="http://schemas.microsoft.com/office/drawing/2014/main" id="{F3EC2D55-A563-154E-A2A5-2046A0C2F07B}"/>
                </a:ext>
              </a:extLst>
            </p:cNvPr>
            <p:cNvSpPr/>
            <p:nvPr/>
          </p:nvSpPr>
          <p:spPr>
            <a:xfrm>
              <a:off x="5170145" y="4540415"/>
              <a:ext cx="1306195" cy="6731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3. Marketingmix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346F6A9-86B1-A549-B6FA-A82CCEB71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2091" y="4106122"/>
              <a:ext cx="687281" cy="68728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8155CD9-C8CE-284A-9988-7626A3B6CC50}"/>
              </a:ext>
            </a:extLst>
          </p:cNvPr>
          <p:cNvGrpSpPr/>
          <p:nvPr/>
        </p:nvGrpSpPr>
        <p:grpSpPr>
          <a:xfrm>
            <a:off x="1964944" y="3618122"/>
            <a:ext cx="1472175" cy="922292"/>
            <a:chOff x="1964944" y="3618122"/>
            <a:chExt cx="1472175" cy="922292"/>
          </a:xfrm>
        </p:grpSpPr>
        <p:sp>
          <p:nvSpPr>
            <p:cNvPr id="57" name="Grenzstelle 56">
              <a:extLst>
                <a:ext uri="{FF2B5EF4-FFF2-40B4-BE49-F238E27FC236}">
                  <a16:creationId xmlns:a16="http://schemas.microsoft.com/office/drawing/2014/main" id="{5D6B9DF8-AE57-4E45-8F1C-9914D63C85D3}"/>
                </a:ext>
              </a:extLst>
            </p:cNvPr>
            <p:cNvSpPr/>
            <p:nvPr/>
          </p:nvSpPr>
          <p:spPr>
            <a:xfrm>
              <a:off x="1964944" y="3867314"/>
              <a:ext cx="1436118" cy="673100"/>
            </a:xfrm>
            <a:prstGeom prst="flowChartTerminator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de-CH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Implementierung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E8A535E-A0C7-1347-B52A-E4B386FB0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0322" y="3618122"/>
              <a:ext cx="406797" cy="406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85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Breitbild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Muther</dc:creator>
  <cp:lastModifiedBy>Michael Muther</cp:lastModifiedBy>
  <cp:revision>3</cp:revision>
  <dcterms:created xsi:type="dcterms:W3CDTF">2020-08-09T08:37:48Z</dcterms:created>
  <dcterms:modified xsi:type="dcterms:W3CDTF">2020-08-09T09:00:01Z</dcterms:modified>
</cp:coreProperties>
</file>