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16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3D21-A1DE-4407-B0C1-D9F7EF6231B7}" type="datetimeFigureOut">
              <a:rPr lang="de-CH" smtClean="0"/>
              <a:t>07.09.20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51E5-B90F-47A5-8358-557535A3CD0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41783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3D21-A1DE-4407-B0C1-D9F7EF6231B7}" type="datetimeFigureOut">
              <a:rPr lang="de-CH" smtClean="0"/>
              <a:t>07.09.20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51E5-B90F-47A5-8358-557535A3CD0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6969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3D21-A1DE-4407-B0C1-D9F7EF6231B7}" type="datetimeFigureOut">
              <a:rPr lang="de-CH" smtClean="0"/>
              <a:t>07.09.20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51E5-B90F-47A5-8358-557535A3CD0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92440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3D21-A1DE-4407-B0C1-D9F7EF6231B7}" type="datetimeFigureOut">
              <a:rPr lang="de-CH" smtClean="0"/>
              <a:t>07.09.20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51E5-B90F-47A5-8358-557535A3CD0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60483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3D21-A1DE-4407-B0C1-D9F7EF6231B7}" type="datetimeFigureOut">
              <a:rPr lang="de-CH" smtClean="0"/>
              <a:t>07.09.20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51E5-B90F-47A5-8358-557535A3CD0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77183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3D21-A1DE-4407-B0C1-D9F7EF6231B7}" type="datetimeFigureOut">
              <a:rPr lang="de-CH" smtClean="0"/>
              <a:t>07.09.20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51E5-B90F-47A5-8358-557535A3CD0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50003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3D21-A1DE-4407-B0C1-D9F7EF6231B7}" type="datetimeFigureOut">
              <a:rPr lang="de-CH" smtClean="0"/>
              <a:t>07.09.20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51E5-B90F-47A5-8358-557535A3CD0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33987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3D21-A1DE-4407-B0C1-D9F7EF6231B7}" type="datetimeFigureOut">
              <a:rPr lang="de-CH" smtClean="0"/>
              <a:t>07.09.20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51E5-B90F-47A5-8358-557535A3CD0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55040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3D21-A1DE-4407-B0C1-D9F7EF6231B7}" type="datetimeFigureOut">
              <a:rPr lang="de-CH" smtClean="0"/>
              <a:t>07.09.20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51E5-B90F-47A5-8358-557535A3CD0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41456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3D21-A1DE-4407-B0C1-D9F7EF6231B7}" type="datetimeFigureOut">
              <a:rPr lang="de-CH" smtClean="0"/>
              <a:t>07.09.20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51E5-B90F-47A5-8358-557535A3CD0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09614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3D21-A1DE-4407-B0C1-D9F7EF6231B7}" type="datetimeFigureOut">
              <a:rPr lang="de-CH" smtClean="0"/>
              <a:t>07.09.20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51E5-B90F-47A5-8358-557535A3CD0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51381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E3D21-A1DE-4407-B0C1-D9F7EF6231B7}" type="datetimeFigureOut">
              <a:rPr lang="de-CH" smtClean="0"/>
              <a:t>07.09.20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651E5-B90F-47A5-8358-557535A3CD0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33548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uppieren 74"/>
          <p:cNvGrpSpPr/>
          <p:nvPr/>
        </p:nvGrpSpPr>
        <p:grpSpPr>
          <a:xfrm>
            <a:off x="697682" y="1276865"/>
            <a:ext cx="11303086" cy="5328154"/>
            <a:chOff x="697682" y="473890"/>
            <a:chExt cx="11303086" cy="5636849"/>
          </a:xfrm>
        </p:grpSpPr>
        <p:cxnSp>
          <p:nvCxnSpPr>
            <p:cNvPr id="5" name="Gerade Verbindung mit Pfeil 4"/>
            <p:cNvCxnSpPr/>
            <p:nvPr/>
          </p:nvCxnSpPr>
          <p:spPr>
            <a:xfrm flipV="1">
              <a:off x="1375712" y="3266519"/>
              <a:ext cx="8462861" cy="36853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Abgerundetes Rechteck 8"/>
            <p:cNvSpPr/>
            <p:nvPr/>
          </p:nvSpPr>
          <p:spPr>
            <a:xfrm>
              <a:off x="9867168" y="2932314"/>
              <a:ext cx="2133600" cy="656838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dirty="0"/>
                <a:t>Unzufriedene Kunden</a:t>
              </a:r>
            </a:p>
          </p:txBody>
        </p:sp>
        <p:cxnSp>
          <p:nvCxnSpPr>
            <p:cNvPr id="10" name="Gerade Verbindung mit Pfeil 9"/>
            <p:cNvCxnSpPr>
              <a:stCxn id="28" idx="0"/>
            </p:cNvCxnSpPr>
            <p:nvPr/>
          </p:nvCxnSpPr>
          <p:spPr>
            <a:xfrm flipV="1">
              <a:off x="7812057" y="3303374"/>
              <a:ext cx="722343" cy="226974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mit Pfeil 12"/>
            <p:cNvCxnSpPr>
              <a:stCxn id="24" idx="0"/>
            </p:cNvCxnSpPr>
            <p:nvPr/>
          </p:nvCxnSpPr>
          <p:spPr>
            <a:xfrm flipV="1">
              <a:off x="1512700" y="3303374"/>
              <a:ext cx="722342" cy="228838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mit Pfeil 13"/>
            <p:cNvCxnSpPr>
              <a:stCxn id="26" idx="0"/>
            </p:cNvCxnSpPr>
            <p:nvPr/>
          </p:nvCxnSpPr>
          <p:spPr>
            <a:xfrm flipV="1">
              <a:off x="4634610" y="3266520"/>
              <a:ext cx="750111" cy="232154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mit Pfeil 14"/>
            <p:cNvCxnSpPr/>
            <p:nvPr/>
          </p:nvCxnSpPr>
          <p:spPr>
            <a:xfrm>
              <a:off x="1512700" y="1007182"/>
              <a:ext cx="722342" cy="227364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mit Pfeil 18"/>
            <p:cNvCxnSpPr/>
            <p:nvPr/>
          </p:nvCxnSpPr>
          <p:spPr>
            <a:xfrm>
              <a:off x="4634610" y="992874"/>
              <a:ext cx="722342" cy="227364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mit Pfeil 19"/>
            <p:cNvCxnSpPr/>
            <p:nvPr/>
          </p:nvCxnSpPr>
          <p:spPr>
            <a:xfrm>
              <a:off x="7812058" y="992874"/>
              <a:ext cx="722342" cy="227364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Abgerundetes Rechteck 20"/>
            <p:cNvSpPr/>
            <p:nvPr/>
          </p:nvSpPr>
          <p:spPr>
            <a:xfrm>
              <a:off x="697682" y="488197"/>
              <a:ext cx="1630035" cy="518984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dirty="0"/>
                <a:t>Mensch</a:t>
              </a:r>
            </a:p>
          </p:txBody>
        </p:sp>
        <p:sp>
          <p:nvSpPr>
            <p:cNvPr id="22" name="Abgerundetes Rechteck 21"/>
            <p:cNvSpPr/>
            <p:nvPr/>
          </p:nvSpPr>
          <p:spPr>
            <a:xfrm>
              <a:off x="3819592" y="473890"/>
              <a:ext cx="1630035" cy="518984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dirty="0"/>
                <a:t>Material</a:t>
              </a:r>
            </a:p>
          </p:txBody>
        </p:sp>
        <p:sp>
          <p:nvSpPr>
            <p:cNvPr id="23" name="Abgerundetes Rechteck 22"/>
            <p:cNvSpPr/>
            <p:nvPr/>
          </p:nvSpPr>
          <p:spPr>
            <a:xfrm>
              <a:off x="6997040" y="477793"/>
              <a:ext cx="1630035" cy="518984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dirty="0"/>
                <a:t>Maschine</a:t>
              </a:r>
            </a:p>
          </p:txBody>
        </p:sp>
        <p:sp>
          <p:nvSpPr>
            <p:cNvPr id="24" name="Abgerundetes Rechteck 23"/>
            <p:cNvSpPr/>
            <p:nvPr/>
          </p:nvSpPr>
          <p:spPr>
            <a:xfrm>
              <a:off x="697682" y="5591755"/>
              <a:ext cx="1630035" cy="518984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dirty="0"/>
                <a:t>Management</a:t>
              </a:r>
            </a:p>
          </p:txBody>
        </p:sp>
        <p:sp>
          <p:nvSpPr>
            <p:cNvPr id="26" name="Abgerundetes Rechteck 25"/>
            <p:cNvSpPr/>
            <p:nvPr/>
          </p:nvSpPr>
          <p:spPr>
            <a:xfrm>
              <a:off x="3819592" y="5588069"/>
              <a:ext cx="1630035" cy="518984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dirty="0"/>
                <a:t>Methode</a:t>
              </a:r>
            </a:p>
          </p:txBody>
        </p:sp>
        <p:sp>
          <p:nvSpPr>
            <p:cNvPr id="28" name="Abgerundetes Rechteck 27"/>
            <p:cNvSpPr/>
            <p:nvPr/>
          </p:nvSpPr>
          <p:spPr>
            <a:xfrm>
              <a:off x="6997039" y="5573114"/>
              <a:ext cx="1630035" cy="518984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dirty="0"/>
                <a:t>Mitwelt</a:t>
              </a:r>
            </a:p>
          </p:txBody>
        </p:sp>
      </p:grpSp>
      <p:cxnSp>
        <p:nvCxnSpPr>
          <p:cNvPr id="30" name="Gerade Verbindung mit Pfeil 29"/>
          <p:cNvCxnSpPr/>
          <p:nvPr/>
        </p:nvCxnSpPr>
        <p:spPr>
          <a:xfrm flipV="1">
            <a:off x="450478" y="3056247"/>
            <a:ext cx="1474436" cy="765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feld 33"/>
          <p:cNvSpPr txBox="1"/>
          <p:nvPr/>
        </p:nvSpPr>
        <p:spPr>
          <a:xfrm>
            <a:off x="685555" y="2803949"/>
            <a:ext cx="13041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000" dirty="0"/>
              <a:t>Schlechte Stimmung</a:t>
            </a:r>
          </a:p>
        </p:txBody>
      </p:sp>
      <p:cxnSp>
        <p:nvCxnSpPr>
          <p:cNvPr id="35" name="Gerade Verbindung mit Pfeil 34"/>
          <p:cNvCxnSpPr>
            <a:endCxn id="34" idx="2"/>
          </p:cNvCxnSpPr>
          <p:nvPr/>
        </p:nvCxnSpPr>
        <p:spPr>
          <a:xfrm flipV="1">
            <a:off x="1174189" y="3050170"/>
            <a:ext cx="163456" cy="44506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feld 37"/>
          <p:cNvSpPr txBox="1"/>
          <p:nvPr/>
        </p:nvSpPr>
        <p:spPr>
          <a:xfrm>
            <a:off x="579262" y="3417048"/>
            <a:ext cx="10518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000" dirty="0"/>
              <a:t>Konflikte</a:t>
            </a:r>
          </a:p>
        </p:txBody>
      </p:sp>
      <p:cxnSp>
        <p:nvCxnSpPr>
          <p:cNvPr id="43" name="Gerade Verbindung mit Pfeil 42"/>
          <p:cNvCxnSpPr/>
          <p:nvPr/>
        </p:nvCxnSpPr>
        <p:spPr>
          <a:xfrm>
            <a:off x="496882" y="2537264"/>
            <a:ext cx="188673" cy="52663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feld 45"/>
          <p:cNvSpPr txBox="1"/>
          <p:nvPr/>
        </p:nvSpPr>
        <p:spPr>
          <a:xfrm>
            <a:off x="89373" y="2343512"/>
            <a:ext cx="7920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000" dirty="0"/>
              <a:t>Stress</a:t>
            </a:r>
          </a:p>
        </p:txBody>
      </p:sp>
      <p:cxnSp>
        <p:nvCxnSpPr>
          <p:cNvPr id="47" name="Gerade Verbindung mit Pfeil 46"/>
          <p:cNvCxnSpPr/>
          <p:nvPr/>
        </p:nvCxnSpPr>
        <p:spPr>
          <a:xfrm flipH="1" flipV="1">
            <a:off x="1763658" y="2335858"/>
            <a:ext cx="1655275" cy="765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feld 49"/>
          <p:cNvSpPr txBox="1"/>
          <p:nvPr/>
        </p:nvSpPr>
        <p:spPr>
          <a:xfrm>
            <a:off x="1795625" y="2088438"/>
            <a:ext cx="1894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000" dirty="0"/>
              <a:t>Fehlendes Zeitmanagement</a:t>
            </a:r>
          </a:p>
        </p:txBody>
      </p:sp>
      <p:cxnSp>
        <p:nvCxnSpPr>
          <p:cNvPr id="52" name="Gerade Verbindung mit Pfeil 51"/>
          <p:cNvCxnSpPr/>
          <p:nvPr/>
        </p:nvCxnSpPr>
        <p:spPr>
          <a:xfrm flipV="1">
            <a:off x="223094" y="5481249"/>
            <a:ext cx="1474436" cy="765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feld 54"/>
          <p:cNvSpPr txBox="1"/>
          <p:nvPr/>
        </p:nvSpPr>
        <p:spPr>
          <a:xfrm>
            <a:off x="161199" y="5206998"/>
            <a:ext cx="17708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000" dirty="0"/>
              <a:t>Mangelnde Kommunikation</a:t>
            </a:r>
          </a:p>
        </p:txBody>
      </p:sp>
      <p:cxnSp>
        <p:nvCxnSpPr>
          <p:cNvPr id="56" name="Gerade Verbindung mit Pfeil 55"/>
          <p:cNvCxnSpPr/>
          <p:nvPr/>
        </p:nvCxnSpPr>
        <p:spPr>
          <a:xfrm flipH="1" flipV="1">
            <a:off x="1900137" y="4894366"/>
            <a:ext cx="1624511" cy="252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feld 57"/>
          <p:cNvSpPr txBox="1"/>
          <p:nvPr/>
        </p:nvSpPr>
        <p:spPr>
          <a:xfrm>
            <a:off x="1873871" y="4644369"/>
            <a:ext cx="16411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000" dirty="0"/>
              <a:t>Abgehobene Chefs</a:t>
            </a:r>
          </a:p>
        </p:txBody>
      </p:sp>
      <p:cxnSp>
        <p:nvCxnSpPr>
          <p:cNvPr id="61" name="Gerade Verbindung mit Pfeil 60"/>
          <p:cNvCxnSpPr/>
          <p:nvPr/>
        </p:nvCxnSpPr>
        <p:spPr>
          <a:xfrm flipV="1">
            <a:off x="3501744" y="2921635"/>
            <a:ext cx="1474436" cy="765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feld 61"/>
          <p:cNvSpPr txBox="1"/>
          <p:nvPr/>
        </p:nvSpPr>
        <p:spPr>
          <a:xfrm>
            <a:off x="3291499" y="2667073"/>
            <a:ext cx="1894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000" dirty="0"/>
              <a:t>Veraltete Produkte</a:t>
            </a:r>
          </a:p>
        </p:txBody>
      </p:sp>
      <p:cxnSp>
        <p:nvCxnSpPr>
          <p:cNvPr id="63" name="Gerade Verbindung mit Pfeil 62"/>
          <p:cNvCxnSpPr/>
          <p:nvPr/>
        </p:nvCxnSpPr>
        <p:spPr>
          <a:xfrm flipV="1">
            <a:off x="3701976" y="4441220"/>
            <a:ext cx="1474436" cy="765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feld 63"/>
          <p:cNvSpPr txBox="1"/>
          <p:nvPr/>
        </p:nvSpPr>
        <p:spPr>
          <a:xfrm>
            <a:off x="3741226" y="4158145"/>
            <a:ext cx="14744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000" dirty="0"/>
              <a:t>Fehlende Prozesse</a:t>
            </a:r>
          </a:p>
        </p:txBody>
      </p:sp>
      <p:cxnSp>
        <p:nvCxnSpPr>
          <p:cNvPr id="65" name="Gerade Verbindung mit Pfeil 64"/>
          <p:cNvCxnSpPr/>
          <p:nvPr/>
        </p:nvCxnSpPr>
        <p:spPr>
          <a:xfrm flipH="1" flipV="1">
            <a:off x="4995781" y="5038044"/>
            <a:ext cx="1655275" cy="765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feld 65"/>
          <p:cNvSpPr txBox="1"/>
          <p:nvPr/>
        </p:nvSpPr>
        <p:spPr>
          <a:xfrm>
            <a:off x="5029826" y="4788203"/>
            <a:ext cx="17441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000" dirty="0"/>
              <a:t>Kein Innovationsmanagement</a:t>
            </a:r>
          </a:p>
        </p:txBody>
      </p:sp>
      <p:cxnSp>
        <p:nvCxnSpPr>
          <p:cNvPr id="67" name="Gerade Verbindung mit Pfeil 66"/>
          <p:cNvCxnSpPr/>
          <p:nvPr/>
        </p:nvCxnSpPr>
        <p:spPr>
          <a:xfrm flipV="1">
            <a:off x="6444686" y="2219709"/>
            <a:ext cx="1474436" cy="765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feld 67"/>
          <p:cNvSpPr txBox="1"/>
          <p:nvPr/>
        </p:nvSpPr>
        <p:spPr>
          <a:xfrm>
            <a:off x="6438457" y="1966448"/>
            <a:ext cx="14744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000" dirty="0"/>
              <a:t>Unstabiler Webshop</a:t>
            </a:r>
          </a:p>
        </p:txBody>
      </p:sp>
      <p:cxnSp>
        <p:nvCxnSpPr>
          <p:cNvPr id="69" name="Gerade Verbindung mit Pfeil 68"/>
          <p:cNvCxnSpPr/>
          <p:nvPr/>
        </p:nvCxnSpPr>
        <p:spPr>
          <a:xfrm flipH="1" flipV="1">
            <a:off x="7992715" y="5571561"/>
            <a:ext cx="1655275" cy="765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feld 69"/>
          <p:cNvSpPr txBox="1"/>
          <p:nvPr/>
        </p:nvSpPr>
        <p:spPr>
          <a:xfrm>
            <a:off x="8034454" y="5294234"/>
            <a:ext cx="14744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000" dirty="0"/>
              <a:t>Hacker-Angriffe</a:t>
            </a:r>
          </a:p>
        </p:txBody>
      </p:sp>
      <p:cxnSp>
        <p:nvCxnSpPr>
          <p:cNvPr id="71" name="Gerade Verbindung mit Pfeil 70"/>
          <p:cNvCxnSpPr/>
          <p:nvPr/>
        </p:nvCxnSpPr>
        <p:spPr>
          <a:xfrm flipV="1">
            <a:off x="6816214" y="4558441"/>
            <a:ext cx="1474436" cy="765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feld 71"/>
          <p:cNvSpPr txBox="1"/>
          <p:nvPr/>
        </p:nvSpPr>
        <p:spPr>
          <a:xfrm>
            <a:off x="6855464" y="4275366"/>
            <a:ext cx="14744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000" dirty="0"/>
              <a:t>Innovative Mitbewerber</a:t>
            </a:r>
          </a:p>
        </p:txBody>
      </p:sp>
      <p:cxnSp>
        <p:nvCxnSpPr>
          <p:cNvPr id="73" name="Gerade Verbindung mit Pfeil 72"/>
          <p:cNvCxnSpPr/>
          <p:nvPr/>
        </p:nvCxnSpPr>
        <p:spPr>
          <a:xfrm flipH="1" flipV="1">
            <a:off x="8207477" y="2767630"/>
            <a:ext cx="1655275" cy="765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feld 73"/>
          <p:cNvSpPr txBox="1"/>
          <p:nvPr/>
        </p:nvSpPr>
        <p:spPr>
          <a:xfrm>
            <a:off x="8252575" y="2527686"/>
            <a:ext cx="16657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000" dirty="0"/>
              <a:t>Mangelnde Datentransfers</a:t>
            </a:r>
          </a:p>
        </p:txBody>
      </p:sp>
      <p:sp>
        <p:nvSpPr>
          <p:cNvPr id="76" name="Rechteck 75"/>
          <p:cNvSpPr/>
          <p:nvPr/>
        </p:nvSpPr>
        <p:spPr>
          <a:xfrm>
            <a:off x="0" y="0"/>
            <a:ext cx="12192000" cy="71669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400" dirty="0"/>
              <a:t>Problemanalyse</a:t>
            </a:r>
            <a:r>
              <a:rPr lang="de-CH" dirty="0"/>
              <a:t> </a:t>
            </a:r>
            <a:br>
              <a:rPr lang="de-CH" dirty="0"/>
            </a:br>
            <a:r>
              <a:rPr lang="de-CH" sz="1200" dirty="0"/>
              <a:t>Ursachen und Wirkungen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324347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Macintosh PowerPoint</Application>
  <PresentationFormat>Breitbild</PresentationFormat>
  <Paragraphs>21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Manager/>
  <Company>https://Vorla.ch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Ishikawa-Diagramm-Vorlage</dc:title>
  <dc:subject/>
  <dc:creator>https://Vorla.ch</dc:creator>
  <cp:keywords/>
  <dc:description/>
  <cp:lastModifiedBy>Michael Muther</cp:lastModifiedBy>
  <cp:revision>5</cp:revision>
  <dcterms:created xsi:type="dcterms:W3CDTF">2020-09-07T09:45:21Z</dcterms:created>
  <dcterms:modified xsi:type="dcterms:W3CDTF">2020-09-07T18:39:14Z</dcterms:modified>
  <cp:category/>
</cp:coreProperties>
</file>