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67"/>
  </p:normalViewPr>
  <p:slideViewPr>
    <p:cSldViewPr snapToGrid="0" snapToObjects="1">
      <p:cViewPr>
        <p:scale>
          <a:sx n="91" d="100"/>
          <a:sy n="91" d="100"/>
        </p:scale>
        <p:origin x="14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0E015-2445-394C-AC44-72A79D208A3A}" type="doc">
      <dgm:prSet loTypeId="urn:microsoft.com/office/officeart/2008/layout/NameandTitleOrganizationalChart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6ADDF999-8579-F844-84BD-DBBC0974F14C}">
      <dgm:prSet phldrT="[Text]"/>
      <dgm:spPr/>
      <dgm:t>
        <a:bodyPr/>
        <a:lstStyle/>
        <a:p>
          <a:r>
            <a:rPr lang="de-DE"/>
            <a:t>Geschäftsführer</a:t>
          </a:r>
        </a:p>
      </dgm:t>
    </dgm:pt>
    <dgm:pt modelId="{720CD14C-E53C-994C-9930-D1238CF7F752}" type="parTrans" cxnId="{2ACF1F04-76D5-8F4D-AB93-AFCEAB322746}">
      <dgm:prSet/>
      <dgm:spPr/>
      <dgm:t>
        <a:bodyPr/>
        <a:lstStyle/>
        <a:p>
          <a:endParaRPr lang="de-DE"/>
        </a:p>
      </dgm:t>
    </dgm:pt>
    <dgm:pt modelId="{77EA8B36-3FB1-4A45-BA65-155BCFDA7696}" type="sibTrans" cxnId="{2ACF1F04-76D5-8F4D-AB93-AFCEAB322746}">
      <dgm:prSet/>
      <dgm:spPr/>
      <dgm:t>
        <a:bodyPr/>
        <a:lstStyle/>
        <a:p>
          <a:r>
            <a:rPr lang="de-DE"/>
            <a:t>Peter Mustermann</a:t>
          </a:r>
        </a:p>
      </dgm:t>
    </dgm:pt>
    <dgm:pt modelId="{9B0460DB-9BBF-2648-9994-3CF5E9E2ECDD}" type="asst">
      <dgm:prSet phldrT="[Text]"/>
      <dgm:spPr/>
      <dgm:t>
        <a:bodyPr/>
        <a:lstStyle/>
        <a:p>
          <a:r>
            <a:rPr lang="de-DE"/>
            <a:t>Finanzen und Rechnungswesen</a:t>
          </a:r>
        </a:p>
      </dgm:t>
    </dgm:pt>
    <dgm:pt modelId="{ADE0EF08-9961-6349-A600-66C5CD423696}" type="parTrans" cxnId="{937D3B2F-13BC-1941-9C10-871BEDDF1F95}">
      <dgm:prSet/>
      <dgm:spPr/>
      <dgm:t>
        <a:bodyPr/>
        <a:lstStyle/>
        <a:p>
          <a:endParaRPr lang="de-DE"/>
        </a:p>
      </dgm:t>
    </dgm:pt>
    <dgm:pt modelId="{6235DEAD-3218-C248-8E11-19DADA51D3B0}" type="sibTrans" cxnId="{937D3B2F-13BC-1941-9C10-871BEDDF1F95}">
      <dgm:prSet/>
      <dgm:spPr/>
      <dgm:t>
        <a:bodyPr/>
        <a:lstStyle/>
        <a:p>
          <a:r>
            <a:rPr lang="de-DE"/>
            <a:t>Hans Meier</a:t>
          </a:r>
        </a:p>
      </dgm:t>
    </dgm:pt>
    <dgm:pt modelId="{FD1781CB-660B-8C43-B22E-E093544ACDEC}">
      <dgm:prSet phldrT="[Text]"/>
      <dgm:spPr/>
      <dgm:t>
        <a:bodyPr/>
        <a:lstStyle/>
        <a:p>
          <a:r>
            <a:rPr lang="de-DE"/>
            <a:t>Einkauf</a:t>
          </a:r>
        </a:p>
      </dgm:t>
    </dgm:pt>
    <dgm:pt modelId="{80247A01-D91D-DD49-A408-FCDC851F4594}" type="parTrans" cxnId="{5E83F478-4211-9549-9903-7B766C2BF564}">
      <dgm:prSet/>
      <dgm:spPr/>
      <dgm:t>
        <a:bodyPr/>
        <a:lstStyle/>
        <a:p>
          <a:endParaRPr lang="de-DE"/>
        </a:p>
      </dgm:t>
    </dgm:pt>
    <dgm:pt modelId="{55BB6EF7-157B-9C4A-803B-948375F36360}" type="sibTrans" cxnId="{5E83F478-4211-9549-9903-7B766C2BF564}">
      <dgm:prSet/>
      <dgm:spPr/>
      <dgm:t>
        <a:bodyPr/>
        <a:lstStyle/>
        <a:p>
          <a:r>
            <a:rPr lang="de-DE"/>
            <a:t>Erwin Fassbind</a:t>
          </a:r>
        </a:p>
      </dgm:t>
    </dgm:pt>
    <dgm:pt modelId="{9EE2DEBA-9787-334C-B6FB-A0B0C5EA3329}">
      <dgm:prSet phldrT="[Text]"/>
      <dgm:spPr/>
      <dgm:t>
        <a:bodyPr/>
        <a:lstStyle/>
        <a:p>
          <a:r>
            <a:rPr lang="de-DE"/>
            <a:t>Produktion</a:t>
          </a:r>
        </a:p>
      </dgm:t>
    </dgm:pt>
    <dgm:pt modelId="{52627036-278E-3C4D-A346-B0AFB7C521FE}" type="parTrans" cxnId="{838202A1-1EC3-984A-A167-E9D7557E66DB}">
      <dgm:prSet/>
      <dgm:spPr/>
      <dgm:t>
        <a:bodyPr/>
        <a:lstStyle/>
        <a:p>
          <a:endParaRPr lang="de-DE"/>
        </a:p>
      </dgm:t>
    </dgm:pt>
    <dgm:pt modelId="{0B8CF416-562A-1C45-B8C0-B50A2DF56D14}" type="sibTrans" cxnId="{838202A1-1EC3-984A-A167-E9D7557E66DB}">
      <dgm:prSet/>
      <dgm:spPr/>
      <dgm:t>
        <a:bodyPr/>
        <a:lstStyle/>
        <a:p>
          <a:r>
            <a:rPr lang="de-DE"/>
            <a:t>Vakant</a:t>
          </a:r>
        </a:p>
      </dgm:t>
    </dgm:pt>
    <dgm:pt modelId="{60E3B84F-BFEA-7E4E-8BE1-94C94C89BF6C}">
      <dgm:prSet phldrT="[Text]"/>
      <dgm:spPr/>
      <dgm:t>
        <a:bodyPr/>
        <a:lstStyle/>
        <a:p>
          <a:r>
            <a:rPr lang="de-DE"/>
            <a:t>Vertrieb</a:t>
          </a:r>
        </a:p>
      </dgm:t>
    </dgm:pt>
    <dgm:pt modelId="{079EA2AB-F86F-D344-8A86-F135657BD54C}" type="parTrans" cxnId="{303524E7-D9CB-0B4C-B5B5-E7ED10FA7368}">
      <dgm:prSet/>
      <dgm:spPr/>
      <dgm:t>
        <a:bodyPr/>
        <a:lstStyle/>
        <a:p>
          <a:endParaRPr lang="de-DE"/>
        </a:p>
      </dgm:t>
    </dgm:pt>
    <dgm:pt modelId="{0DD603C7-D373-344B-B58A-E9053A4E0B3D}" type="sibTrans" cxnId="{303524E7-D9CB-0B4C-B5B5-E7ED10FA7368}">
      <dgm:prSet/>
      <dgm:spPr/>
      <dgm:t>
        <a:bodyPr/>
        <a:lstStyle/>
        <a:p>
          <a:r>
            <a:rPr lang="de-DE"/>
            <a:t>Joachim Anders</a:t>
          </a:r>
        </a:p>
      </dgm:t>
    </dgm:pt>
    <dgm:pt modelId="{226BB8E2-5D66-9446-9A73-8148C1556CE5}">
      <dgm:prSet phldrT="[Text]"/>
      <dgm:spPr/>
      <dgm:t>
        <a:bodyPr/>
        <a:lstStyle/>
        <a:p>
          <a:r>
            <a:rPr lang="de-DE"/>
            <a:t>Vertrieb Europa</a:t>
          </a:r>
        </a:p>
      </dgm:t>
    </dgm:pt>
    <dgm:pt modelId="{13F7D909-7F26-2A4D-9200-4793AD3D7B2C}" type="parTrans" cxnId="{EE664E27-65CC-6F47-A492-911F4E7A39DF}">
      <dgm:prSet/>
      <dgm:spPr/>
      <dgm:t>
        <a:bodyPr/>
        <a:lstStyle/>
        <a:p>
          <a:endParaRPr lang="de-DE"/>
        </a:p>
      </dgm:t>
    </dgm:pt>
    <dgm:pt modelId="{71A85676-DE49-C540-9A9F-DF0FAA6DBD41}" type="sibTrans" cxnId="{EE664E27-65CC-6F47-A492-911F4E7A39DF}">
      <dgm:prSet/>
      <dgm:spPr/>
      <dgm:t>
        <a:bodyPr/>
        <a:lstStyle/>
        <a:p>
          <a:endParaRPr lang="de-DE"/>
        </a:p>
      </dgm:t>
    </dgm:pt>
    <dgm:pt modelId="{1C3605A1-308E-2B42-9A74-5D0B972EF6EA}">
      <dgm:prSet phldrT="[Text]"/>
      <dgm:spPr/>
      <dgm:t>
        <a:bodyPr/>
        <a:lstStyle/>
        <a:p>
          <a:r>
            <a:rPr lang="de-DE"/>
            <a:t>Vertrieb Asien</a:t>
          </a:r>
        </a:p>
      </dgm:t>
    </dgm:pt>
    <dgm:pt modelId="{C58F7D31-403C-8148-A3D2-4995A49CACA0}" type="parTrans" cxnId="{F423FFF9-70A1-FF4F-AA92-D2A5809B00D9}">
      <dgm:prSet/>
      <dgm:spPr/>
      <dgm:t>
        <a:bodyPr/>
        <a:lstStyle/>
        <a:p>
          <a:endParaRPr lang="de-DE"/>
        </a:p>
      </dgm:t>
    </dgm:pt>
    <dgm:pt modelId="{23B703C7-D60A-904E-A78C-A49423784DCC}" type="sibTrans" cxnId="{F423FFF9-70A1-FF4F-AA92-D2A5809B00D9}">
      <dgm:prSet/>
      <dgm:spPr/>
      <dgm:t>
        <a:bodyPr/>
        <a:lstStyle/>
        <a:p>
          <a:endParaRPr lang="de-DE"/>
        </a:p>
      </dgm:t>
    </dgm:pt>
    <dgm:pt modelId="{92DB8572-2211-3843-A828-EC6D031E3443}">
      <dgm:prSet phldrT="[Text]"/>
      <dgm:spPr/>
      <dgm:t>
        <a:bodyPr/>
        <a:lstStyle/>
        <a:p>
          <a:r>
            <a:rPr lang="de-DE"/>
            <a:t>Vertrieb USA</a:t>
          </a:r>
        </a:p>
      </dgm:t>
    </dgm:pt>
    <dgm:pt modelId="{9CBC844C-B159-AE40-9369-D3B6FF486EB2}" type="parTrans" cxnId="{895F5B96-F2C5-CF45-A508-4446B0F86430}">
      <dgm:prSet/>
      <dgm:spPr/>
      <dgm:t>
        <a:bodyPr/>
        <a:lstStyle/>
        <a:p>
          <a:endParaRPr lang="de-DE"/>
        </a:p>
      </dgm:t>
    </dgm:pt>
    <dgm:pt modelId="{61408519-F67E-C243-8D88-57B8B17E58FE}" type="sibTrans" cxnId="{895F5B96-F2C5-CF45-A508-4446B0F86430}">
      <dgm:prSet/>
      <dgm:spPr/>
      <dgm:t>
        <a:bodyPr/>
        <a:lstStyle/>
        <a:p>
          <a:endParaRPr lang="de-DE"/>
        </a:p>
      </dgm:t>
    </dgm:pt>
    <dgm:pt modelId="{3BE3036C-964E-B744-8D14-3B299280C1A9}">
      <dgm:prSet phldrT="[Text]"/>
      <dgm:spPr/>
      <dgm:t>
        <a:bodyPr/>
        <a:lstStyle/>
        <a:p>
          <a:r>
            <a:rPr lang="de-DE"/>
            <a:t>Marketing</a:t>
          </a:r>
        </a:p>
      </dgm:t>
    </dgm:pt>
    <dgm:pt modelId="{57C886D1-1C42-E643-A4EA-68A1DA9D1D1E}" type="parTrans" cxnId="{6AC13FAF-EA4F-5D46-A14A-C81B5A803BE4}">
      <dgm:prSet/>
      <dgm:spPr/>
      <dgm:t>
        <a:bodyPr/>
        <a:lstStyle/>
        <a:p>
          <a:endParaRPr lang="de-DE"/>
        </a:p>
      </dgm:t>
    </dgm:pt>
    <dgm:pt modelId="{04103FFE-E7AC-4A48-91CA-EEE0F1AC5988}" type="sibTrans" cxnId="{6AC13FAF-EA4F-5D46-A14A-C81B5A803BE4}">
      <dgm:prSet/>
      <dgm:spPr/>
      <dgm:t>
        <a:bodyPr/>
        <a:lstStyle/>
        <a:p>
          <a:r>
            <a:rPr lang="de-DE"/>
            <a:t>Petra Meier</a:t>
          </a:r>
        </a:p>
      </dgm:t>
    </dgm:pt>
    <dgm:pt modelId="{5E4B8376-A76E-704E-8CE4-5969D1877CE1}">
      <dgm:prSet phldrT="[Text]"/>
      <dgm:spPr/>
      <dgm:t>
        <a:bodyPr/>
        <a:lstStyle/>
        <a:p>
          <a:r>
            <a:rPr lang="de-DE"/>
            <a:t>Social Media</a:t>
          </a:r>
        </a:p>
      </dgm:t>
    </dgm:pt>
    <dgm:pt modelId="{D889BFAA-8A39-A743-B8FA-5A0A5EE5E46E}" type="parTrans" cxnId="{F183D633-5E02-4647-B367-3317BB5565F1}">
      <dgm:prSet/>
      <dgm:spPr/>
      <dgm:t>
        <a:bodyPr/>
        <a:lstStyle/>
        <a:p>
          <a:endParaRPr lang="de-DE"/>
        </a:p>
      </dgm:t>
    </dgm:pt>
    <dgm:pt modelId="{F37ABF2D-7310-9442-989D-FB9347599F5D}" type="sibTrans" cxnId="{F183D633-5E02-4647-B367-3317BB5565F1}">
      <dgm:prSet/>
      <dgm:spPr/>
      <dgm:t>
        <a:bodyPr/>
        <a:lstStyle/>
        <a:p>
          <a:endParaRPr lang="de-DE"/>
        </a:p>
      </dgm:t>
    </dgm:pt>
    <dgm:pt modelId="{C9644A5B-EC90-4646-A4C2-24D07C52AC73}" type="asst">
      <dgm:prSet phldrT="[Text]"/>
      <dgm:spPr/>
      <dgm:t>
        <a:bodyPr/>
        <a:lstStyle/>
        <a:p>
          <a:r>
            <a:rPr lang="de-DE"/>
            <a:t>IT Services</a:t>
          </a:r>
        </a:p>
      </dgm:t>
    </dgm:pt>
    <dgm:pt modelId="{7C92828F-8C30-AD49-94F1-035EA1B5C4EC}" type="sibTrans" cxnId="{9E7CC98B-0A06-4E41-841C-E8F14FE96867}">
      <dgm:prSet/>
      <dgm:spPr/>
      <dgm:t>
        <a:bodyPr/>
        <a:lstStyle/>
        <a:p>
          <a:r>
            <a:rPr lang="de-DE"/>
            <a:t>Elon Musk</a:t>
          </a:r>
        </a:p>
      </dgm:t>
    </dgm:pt>
    <dgm:pt modelId="{720DB7DB-D705-A24B-930D-1C5B87A9B2B7}" type="parTrans" cxnId="{9E7CC98B-0A06-4E41-841C-E8F14FE96867}">
      <dgm:prSet/>
      <dgm:spPr/>
      <dgm:t>
        <a:bodyPr/>
        <a:lstStyle/>
        <a:p>
          <a:endParaRPr lang="de-DE"/>
        </a:p>
      </dgm:t>
    </dgm:pt>
    <dgm:pt modelId="{A446222D-8A28-9944-A085-39283FD1FCE6}" type="asst">
      <dgm:prSet phldrT="[Text]"/>
      <dgm:spPr/>
      <dgm:t>
        <a:bodyPr/>
        <a:lstStyle/>
        <a:p>
          <a:r>
            <a:rPr lang="de-DE"/>
            <a:t>Personal</a:t>
          </a:r>
        </a:p>
      </dgm:t>
    </dgm:pt>
    <dgm:pt modelId="{8FD70000-3656-F945-89BE-BD68C9A922B7}" type="parTrans" cxnId="{34B0A74C-7D58-444B-B9D0-9E5F3C3634E9}">
      <dgm:prSet/>
      <dgm:spPr/>
      <dgm:t>
        <a:bodyPr/>
        <a:lstStyle/>
        <a:p>
          <a:endParaRPr lang="de-DE"/>
        </a:p>
      </dgm:t>
    </dgm:pt>
    <dgm:pt modelId="{D8235B27-2D1D-FD46-92CF-69702752D903}" type="sibTrans" cxnId="{34B0A74C-7D58-444B-B9D0-9E5F3C3634E9}">
      <dgm:prSet/>
      <dgm:spPr/>
      <dgm:t>
        <a:bodyPr/>
        <a:lstStyle/>
        <a:p>
          <a:r>
            <a:rPr lang="de-DE"/>
            <a:t>Anna Mustermann</a:t>
          </a:r>
        </a:p>
      </dgm:t>
    </dgm:pt>
    <dgm:pt modelId="{58E182EE-7D25-1D49-9909-9F50AF70A036}">
      <dgm:prSet phldrT="[Text]"/>
      <dgm:spPr/>
      <dgm:t>
        <a:bodyPr/>
        <a:lstStyle/>
        <a:p>
          <a:r>
            <a:rPr lang="de-DE"/>
            <a:t>Webshop</a:t>
          </a:r>
        </a:p>
      </dgm:t>
    </dgm:pt>
    <dgm:pt modelId="{7F723CA1-FC52-2946-AD0C-9AE1D74095B7}" type="parTrans" cxnId="{9CDC2D03-656F-1A47-9C63-FBE695490AAF}">
      <dgm:prSet/>
      <dgm:spPr/>
      <dgm:t>
        <a:bodyPr/>
        <a:lstStyle/>
        <a:p>
          <a:endParaRPr lang="de-DE"/>
        </a:p>
      </dgm:t>
    </dgm:pt>
    <dgm:pt modelId="{F2903CF6-F4D1-5D45-9DD7-3F726B7202C5}" type="sibTrans" cxnId="{9CDC2D03-656F-1A47-9C63-FBE695490AAF}">
      <dgm:prSet/>
      <dgm:spPr/>
      <dgm:t>
        <a:bodyPr/>
        <a:lstStyle/>
        <a:p>
          <a:endParaRPr lang="de-DE"/>
        </a:p>
      </dgm:t>
    </dgm:pt>
    <dgm:pt modelId="{52108D65-24EA-D447-AE1B-50E0FC8B16B7}">
      <dgm:prSet phldrT="[Text]"/>
      <dgm:spPr/>
      <dgm:t>
        <a:bodyPr/>
        <a:lstStyle/>
        <a:p>
          <a:r>
            <a:rPr lang="de-DE"/>
            <a:t>Standort Süd</a:t>
          </a:r>
        </a:p>
      </dgm:t>
    </dgm:pt>
    <dgm:pt modelId="{1C9B5967-7E43-E247-AB66-337D1BF50BB7}" type="parTrans" cxnId="{614D7519-E0A5-D84A-BD4F-A55297877F12}">
      <dgm:prSet/>
      <dgm:spPr/>
      <dgm:t>
        <a:bodyPr/>
        <a:lstStyle/>
        <a:p>
          <a:endParaRPr lang="de-DE"/>
        </a:p>
      </dgm:t>
    </dgm:pt>
    <dgm:pt modelId="{C4675178-FECF-414D-A3C8-4C98A0167808}" type="sibTrans" cxnId="{614D7519-E0A5-D84A-BD4F-A55297877F12}">
      <dgm:prSet/>
      <dgm:spPr/>
      <dgm:t>
        <a:bodyPr/>
        <a:lstStyle/>
        <a:p>
          <a:endParaRPr lang="de-DE"/>
        </a:p>
      </dgm:t>
    </dgm:pt>
    <dgm:pt modelId="{C33AD9ED-A98B-C940-805C-A1702D41DC16}">
      <dgm:prSet phldrT="[Text]"/>
      <dgm:spPr/>
      <dgm:t>
        <a:bodyPr/>
        <a:lstStyle/>
        <a:p>
          <a:r>
            <a:rPr lang="de-DE"/>
            <a:t>Standort Nord</a:t>
          </a:r>
        </a:p>
      </dgm:t>
    </dgm:pt>
    <dgm:pt modelId="{2EF68556-8CF4-FA4A-B01B-34B4FD81DCEB}" type="parTrans" cxnId="{5F45AB4B-36F0-6641-A5C9-37055A8C0960}">
      <dgm:prSet/>
      <dgm:spPr/>
      <dgm:t>
        <a:bodyPr/>
        <a:lstStyle/>
        <a:p>
          <a:endParaRPr lang="de-DE"/>
        </a:p>
      </dgm:t>
    </dgm:pt>
    <dgm:pt modelId="{AC16EAE1-7DA3-8743-B04F-C695987A5E0E}" type="sibTrans" cxnId="{5F45AB4B-36F0-6641-A5C9-37055A8C0960}">
      <dgm:prSet/>
      <dgm:spPr/>
      <dgm:t>
        <a:bodyPr/>
        <a:lstStyle/>
        <a:p>
          <a:endParaRPr lang="de-DE"/>
        </a:p>
      </dgm:t>
    </dgm:pt>
    <dgm:pt modelId="{29CD09E2-4C50-FB42-829C-F1024C33A6CE}" type="pres">
      <dgm:prSet presAssocID="{DFC0E015-2445-394C-AC44-72A79D208A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DB27030-DAEB-E641-BF44-9D1E0D232E1C}" type="pres">
      <dgm:prSet presAssocID="{6ADDF999-8579-F844-84BD-DBBC0974F14C}" presName="hierRoot1" presStyleCnt="0">
        <dgm:presLayoutVars>
          <dgm:hierBranch val="init"/>
        </dgm:presLayoutVars>
      </dgm:prSet>
      <dgm:spPr/>
    </dgm:pt>
    <dgm:pt modelId="{22879761-CA7F-CB40-A2E3-66F07BAD8056}" type="pres">
      <dgm:prSet presAssocID="{6ADDF999-8579-F844-84BD-DBBC0974F14C}" presName="rootComposite1" presStyleCnt="0"/>
      <dgm:spPr/>
    </dgm:pt>
    <dgm:pt modelId="{CBFB4C9C-0F17-D443-B025-1C4C394708F7}" type="pres">
      <dgm:prSet presAssocID="{6ADDF999-8579-F844-84BD-DBBC0974F14C}" presName="rootText1" presStyleLbl="node0" presStyleIdx="0" presStyleCnt="1">
        <dgm:presLayoutVars>
          <dgm:chMax/>
          <dgm:chPref val="3"/>
        </dgm:presLayoutVars>
      </dgm:prSet>
      <dgm:spPr/>
    </dgm:pt>
    <dgm:pt modelId="{E09FCE9D-35F1-C144-AAC1-112D88334355}" type="pres">
      <dgm:prSet presAssocID="{6ADDF999-8579-F844-84BD-DBBC0974F14C}" presName="titleText1" presStyleLbl="fgAcc0" presStyleIdx="0" presStyleCnt="1">
        <dgm:presLayoutVars>
          <dgm:chMax val="0"/>
          <dgm:chPref val="0"/>
        </dgm:presLayoutVars>
      </dgm:prSet>
      <dgm:spPr/>
    </dgm:pt>
    <dgm:pt modelId="{A73D9F76-082D-7C4A-998E-D0331B1FE36A}" type="pres">
      <dgm:prSet presAssocID="{6ADDF999-8579-F844-84BD-DBBC0974F14C}" presName="rootConnector1" presStyleLbl="node1" presStyleIdx="0" presStyleCnt="11"/>
      <dgm:spPr/>
    </dgm:pt>
    <dgm:pt modelId="{2B1FD500-921B-644B-BBAC-3F8592414C7F}" type="pres">
      <dgm:prSet presAssocID="{6ADDF999-8579-F844-84BD-DBBC0974F14C}" presName="hierChild2" presStyleCnt="0"/>
      <dgm:spPr/>
    </dgm:pt>
    <dgm:pt modelId="{6F3B3558-D45F-B14E-A801-5451B5F0BBCF}" type="pres">
      <dgm:prSet presAssocID="{80247A01-D91D-DD49-A408-FCDC851F4594}" presName="Name37" presStyleLbl="parChTrans1D2" presStyleIdx="0" presStyleCnt="6"/>
      <dgm:spPr/>
    </dgm:pt>
    <dgm:pt modelId="{4B6AE4ED-0F42-E74D-BF57-7D2C6E6BD53E}" type="pres">
      <dgm:prSet presAssocID="{FD1781CB-660B-8C43-B22E-E093544ACDEC}" presName="hierRoot2" presStyleCnt="0">
        <dgm:presLayoutVars>
          <dgm:hierBranch val="init"/>
        </dgm:presLayoutVars>
      </dgm:prSet>
      <dgm:spPr/>
    </dgm:pt>
    <dgm:pt modelId="{5CB7E43E-8756-054A-B933-72D1C9164125}" type="pres">
      <dgm:prSet presAssocID="{FD1781CB-660B-8C43-B22E-E093544ACDEC}" presName="rootComposite" presStyleCnt="0"/>
      <dgm:spPr/>
    </dgm:pt>
    <dgm:pt modelId="{7A028FFB-659C-E04E-AEA7-5666375A248D}" type="pres">
      <dgm:prSet presAssocID="{FD1781CB-660B-8C43-B22E-E093544ACDEC}" presName="rootText" presStyleLbl="node1" presStyleIdx="0" presStyleCnt="11">
        <dgm:presLayoutVars>
          <dgm:chMax/>
          <dgm:chPref val="3"/>
        </dgm:presLayoutVars>
      </dgm:prSet>
      <dgm:spPr/>
    </dgm:pt>
    <dgm:pt modelId="{E41E8AF2-1898-C84B-A04B-B68079327F03}" type="pres">
      <dgm:prSet presAssocID="{FD1781CB-660B-8C43-B22E-E093544ACDEC}" presName="titleText2" presStyleLbl="fgAcc1" presStyleIdx="0" presStyleCnt="11">
        <dgm:presLayoutVars>
          <dgm:chMax val="0"/>
          <dgm:chPref val="0"/>
        </dgm:presLayoutVars>
      </dgm:prSet>
      <dgm:spPr/>
    </dgm:pt>
    <dgm:pt modelId="{D53B1BFB-C0A9-6F41-A735-35CC32CB2758}" type="pres">
      <dgm:prSet presAssocID="{FD1781CB-660B-8C43-B22E-E093544ACDEC}" presName="rootConnector" presStyleLbl="node2" presStyleIdx="0" presStyleCnt="0"/>
      <dgm:spPr/>
    </dgm:pt>
    <dgm:pt modelId="{F1B74492-5DEB-6F4C-ACE3-1C138595EDFA}" type="pres">
      <dgm:prSet presAssocID="{FD1781CB-660B-8C43-B22E-E093544ACDEC}" presName="hierChild4" presStyleCnt="0"/>
      <dgm:spPr/>
    </dgm:pt>
    <dgm:pt modelId="{F2FD37C5-A9A3-A341-93F4-2AA9CA4DA7AF}" type="pres">
      <dgm:prSet presAssocID="{FD1781CB-660B-8C43-B22E-E093544ACDEC}" presName="hierChild5" presStyleCnt="0"/>
      <dgm:spPr/>
    </dgm:pt>
    <dgm:pt modelId="{CE3B30FA-12BF-C347-BFC1-B65BF665A177}" type="pres">
      <dgm:prSet presAssocID="{57C886D1-1C42-E643-A4EA-68A1DA9D1D1E}" presName="Name37" presStyleLbl="parChTrans1D2" presStyleIdx="1" presStyleCnt="6"/>
      <dgm:spPr/>
    </dgm:pt>
    <dgm:pt modelId="{3304E709-16D0-0F41-803E-B4FCC414A1DB}" type="pres">
      <dgm:prSet presAssocID="{3BE3036C-964E-B744-8D14-3B299280C1A9}" presName="hierRoot2" presStyleCnt="0">
        <dgm:presLayoutVars>
          <dgm:hierBranch val="init"/>
        </dgm:presLayoutVars>
      </dgm:prSet>
      <dgm:spPr/>
    </dgm:pt>
    <dgm:pt modelId="{C9140D21-2FDF-514C-8DAF-77112AC86A22}" type="pres">
      <dgm:prSet presAssocID="{3BE3036C-964E-B744-8D14-3B299280C1A9}" presName="rootComposite" presStyleCnt="0"/>
      <dgm:spPr/>
    </dgm:pt>
    <dgm:pt modelId="{624FB069-AC10-E042-895A-74CC55D3DC95}" type="pres">
      <dgm:prSet presAssocID="{3BE3036C-964E-B744-8D14-3B299280C1A9}" presName="rootText" presStyleLbl="node1" presStyleIdx="1" presStyleCnt="11">
        <dgm:presLayoutVars>
          <dgm:chMax/>
          <dgm:chPref val="3"/>
        </dgm:presLayoutVars>
      </dgm:prSet>
      <dgm:spPr/>
    </dgm:pt>
    <dgm:pt modelId="{3545C304-56F0-7645-9AEC-CAA43492BEFB}" type="pres">
      <dgm:prSet presAssocID="{3BE3036C-964E-B744-8D14-3B299280C1A9}" presName="titleText2" presStyleLbl="fgAcc1" presStyleIdx="1" presStyleCnt="11">
        <dgm:presLayoutVars>
          <dgm:chMax val="0"/>
          <dgm:chPref val="0"/>
        </dgm:presLayoutVars>
      </dgm:prSet>
      <dgm:spPr/>
    </dgm:pt>
    <dgm:pt modelId="{0354A6CB-26E0-EB4B-8274-04E77CF223CC}" type="pres">
      <dgm:prSet presAssocID="{3BE3036C-964E-B744-8D14-3B299280C1A9}" presName="rootConnector" presStyleLbl="node2" presStyleIdx="0" presStyleCnt="0"/>
      <dgm:spPr/>
    </dgm:pt>
    <dgm:pt modelId="{51F84633-3491-A64C-8771-37720281643E}" type="pres">
      <dgm:prSet presAssocID="{3BE3036C-964E-B744-8D14-3B299280C1A9}" presName="hierChild4" presStyleCnt="0"/>
      <dgm:spPr/>
    </dgm:pt>
    <dgm:pt modelId="{720FE0E2-0E51-3C46-A8A3-ACFCD79086D7}" type="pres">
      <dgm:prSet presAssocID="{D889BFAA-8A39-A743-B8FA-5A0A5EE5E46E}" presName="Name37" presStyleLbl="parChTrans1D3" presStyleIdx="0" presStyleCnt="8"/>
      <dgm:spPr/>
    </dgm:pt>
    <dgm:pt modelId="{58899156-90A1-5F43-BECA-8DC8E3B47EE1}" type="pres">
      <dgm:prSet presAssocID="{5E4B8376-A76E-704E-8CE4-5969D1877CE1}" presName="hierRoot2" presStyleCnt="0">
        <dgm:presLayoutVars>
          <dgm:hierBranch val="init"/>
        </dgm:presLayoutVars>
      </dgm:prSet>
      <dgm:spPr/>
    </dgm:pt>
    <dgm:pt modelId="{B8A388CF-B260-AB47-8A74-88FF945C7923}" type="pres">
      <dgm:prSet presAssocID="{5E4B8376-A76E-704E-8CE4-5969D1877CE1}" presName="rootComposite" presStyleCnt="0"/>
      <dgm:spPr/>
    </dgm:pt>
    <dgm:pt modelId="{BABE28E1-3424-D04D-9E30-091CFAF006D1}" type="pres">
      <dgm:prSet presAssocID="{5E4B8376-A76E-704E-8CE4-5969D1877CE1}" presName="rootText" presStyleLbl="node1" presStyleIdx="2" presStyleCnt="11">
        <dgm:presLayoutVars>
          <dgm:chMax/>
          <dgm:chPref val="3"/>
        </dgm:presLayoutVars>
      </dgm:prSet>
      <dgm:spPr/>
    </dgm:pt>
    <dgm:pt modelId="{DE6A74C8-9AC5-B549-B21D-460B0BC1BB3A}" type="pres">
      <dgm:prSet presAssocID="{5E4B8376-A76E-704E-8CE4-5969D1877CE1}" presName="titleText2" presStyleLbl="fgAcc1" presStyleIdx="2" presStyleCnt="11">
        <dgm:presLayoutVars>
          <dgm:chMax val="0"/>
          <dgm:chPref val="0"/>
        </dgm:presLayoutVars>
      </dgm:prSet>
      <dgm:spPr/>
    </dgm:pt>
    <dgm:pt modelId="{6255225B-DC5A-3843-8DF1-AA9794DEF01C}" type="pres">
      <dgm:prSet presAssocID="{5E4B8376-A76E-704E-8CE4-5969D1877CE1}" presName="rootConnector" presStyleLbl="node3" presStyleIdx="0" presStyleCnt="0"/>
      <dgm:spPr/>
    </dgm:pt>
    <dgm:pt modelId="{B9D6FF89-D851-5946-B54E-90941C909B4E}" type="pres">
      <dgm:prSet presAssocID="{5E4B8376-A76E-704E-8CE4-5969D1877CE1}" presName="hierChild4" presStyleCnt="0"/>
      <dgm:spPr/>
    </dgm:pt>
    <dgm:pt modelId="{13720E5C-9540-BB4D-AB22-58E66080BD7E}" type="pres">
      <dgm:prSet presAssocID="{5E4B8376-A76E-704E-8CE4-5969D1877CE1}" presName="hierChild5" presStyleCnt="0"/>
      <dgm:spPr/>
    </dgm:pt>
    <dgm:pt modelId="{22B38B13-551A-F845-9ED3-6071F0D57AE7}" type="pres">
      <dgm:prSet presAssocID="{7F723CA1-FC52-2946-AD0C-9AE1D74095B7}" presName="Name37" presStyleLbl="parChTrans1D3" presStyleIdx="1" presStyleCnt="8"/>
      <dgm:spPr/>
    </dgm:pt>
    <dgm:pt modelId="{37C683A7-5DEC-C648-80E5-888B1327CD17}" type="pres">
      <dgm:prSet presAssocID="{58E182EE-7D25-1D49-9909-9F50AF70A036}" presName="hierRoot2" presStyleCnt="0">
        <dgm:presLayoutVars>
          <dgm:hierBranch val="init"/>
        </dgm:presLayoutVars>
      </dgm:prSet>
      <dgm:spPr/>
    </dgm:pt>
    <dgm:pt modelId="{F1990F8C-B4DB-F14A-987F-18EEB8C0B0A4}" type="pres">
      <dgm:prSet presAssocID="{58E182EE-7D25-1D49-9909-9F50AF70A036}" presName="rootComposite" presStyleCnt="0"/>
      <dgm:spPr/>
    </dgm:pt>
    <dgm:pt modelId="{2BEB805F-EFC4-CB48-A62E-5894D2A0F102}" type="pres">
      <dgm:prSet presAssocID="{58E182EE-7D25-1D49-9909-9F50AF70A036}" presName="rootText" presStyleLbl="node1" presStyleIdx="3" presStyleCnt="11">
        <dgm:presLayoutVars>
          <dgm:chMax/>
          <dgm:chPref val="3"/>
        </dgm:presLayoutVars>
      </dgm:prSet>
      <dgm:spPr/>
    </dgm:pt>
    <dgm:pt modelId="{5960660F-271D-474B-9BA0-68AF08202F24}" type="pres">
      <dgm:prSet presAssocID="{58E182EE-7D25-1D49-9909-9F50AF70A036}" presName="titleText2" presStyleLbl="fgAcc1" presStyleIdx="3" presStyleCnt="11">
        <dgm:presLayoutVars>
          <dgm:chMax val="0"/>
          <dgm:chPref val="0"/>
        </dgm:presLayoutVars>
      </dgm:prSet>
      <dgm:spPr/>
    </dgm:pt>
    <dgm:pt modelId="{877DD3B1-7B42-7C4F-B541-62212F66D843}" type="pres">
      <dgm:prSet presAssocID="{58E182EE-7D25-1D49-9909-9F50AF70A036}" presName="rootConnector" presStyleLbl="node3" presStyleIdx="0" presStyleCnt="0"/>
      <dgm:spPr/>
    </dgm:pt>
    <dgm:pt modelId="{45C559E6-46EF-A04D-ADC8-8F081577100B}" type="pres">
      <dgm:prSet presAssocID="{58E182EE-7D25-1D49-9909-9F50AF70A036}" presName="hierChild4" presStyleCnt="0"/>
      <dgm:spPr/>
    </dgm:pt>
    <dgm:pt modelId="{CD98CCD8-3BCD-1343-89B2-FF3EBCF5FCB1}" type="pres">
      <dgm:prSet presAssocID="{58E182EE-7D25-1D49-9909-9F50AF70A036}" presName="hierChild5" presStyleCnt="0"/>
      <dgm:spPr/>
    </dgm:pt>
    <dgm:pt modelId="{5DB98293-5A8F-564E-87BF-150F14DBFE6F}" type="pres">
      <dgm:prSet presAssocID="{3BE3036C-964E-B744-8D14-3B299280C1A9}" presName="hierChild5" presStyleCnt="0"/>
      <dgm:spPr/>
    </dgm:pt>
    <dgm:pt modelId="{7B770924-B4F3-4040-8BB3-61CFEDF3105F}" type="pres">
      <dgm:prSet presAssocID="{52627036-278E-3C4D-A346-B0AFB7C521FE}" presName="Name37" presStyleLbl="parChTrans1D2" presStyleIdx="2" presStyleCnt="6"/>
      <dgm:spPr/>
    </dgm:pt>
    <dgm:pt modelId="{205DC03B-E45E-5B4E-93BB-C355A175C0B5}" type="pres">
      <dgm:prSet presAssocID="{9EE2DEBA-9787-334C-B6FB-A0B0C5EA3329}" presName="hierRoot2" presStyleCnt="0">
        <dgm:presLayoutVars>
          <dgm:hierBranch val="init"/>
        </dgm:presLayoutVars>
      </dgm:prSet>
      <dgm:spPr/>
    </dgm:pt>
    <dgm:pt modelId="{7B2B502E-A668-A843-8569-44BE146C40A5}" type="pres">
      <dgm:prSet presAssocID="{9EE2DEBA-9787-334C-B6FB-A0B0C5EA3329}" presName="rootComposite" presStyleCnt="0"/>
      <dgm:spPr/>
    </dgm:pt>
    <dgm:pt modelId="{F4D0E950-B091-DF40-B9DF-DF561956C0CB}" type="pres">
      <dgm:prSet presAssocID="{9EE2DEBA-9787-334C-B6FB-A0B0C5EA3329}" presName="rootText" presStyleLbl="node1" presStyleIdx="4" presStyleCnt="11">
        <dgm:presLayoutVars>
          <dgm:chMax/>
          <dgm:chPref val="3"/>
        </dgm:presLayoutVars>
      </dgm:prSet>
      <dgm:spPr/>
    </dgm:pt>
    <dgm:pt modelId="{88CDFB66-EA8C-F247-A7BA-F1B85975F249}" type="pres">
      <dgm:prSet presAssocID="{9EE2DEBA-9787-334C-B6FB-A0B0C5EA3329}" presName="titleText2" presStyleLbl="fgAcc1" presStyleIdx="4" presStyleCnt="11">
        <dgm:presLayoutVars>
          <dgm:chMax val="0"/>
          <dgm:chPref val="0"/>
        </dgm:presLayoutVars>
      </dgm:prSet>
      <dgm:spPr/>
    </dgm:pt>
    <dgm:pt modelId="{CFF9CA59-6FF1-C645-8F36-4FCF428612D2}" type="pres">
      <dgm:prSet presAssocID="{9EE2DEBA-9787-334C-B6FB-A0B0C5EA3329}" presName="rootConnector" presStyleLbl="node2" presStyleIdx="0" presStyleCnt="0"/>
      <dgm:spPr/>
    </dgm:pt>
    <dgm:pt modelId="{4DFB8680-3C98-BA46-BD34-7F594D0938FB}" type="pres">
      <dgm:prSet presAssocID="{9EE2DEBA-9787-334C-B6FB-A0B0C5EA3329}" presName="hierChild4" presStyleCnt="0"/>
      <dgm:spPr/>
    </dgm:pt>
    <dgm:pt modelId="{9B1F4544-1712-3D44-AD67-80D8914F6A4E}" type="pres">
      <dgm:prSet presAssocID="{1C9B5967-7E43-E247-AB66-337D1BF50BB7}" presName="Name37" presStyleLbl="parChTrans1D3" presStyleIdx="2" presStyleCnt="8"/>
      <dgm:spPr/>
    </dgm:pt>
    <dgm:pt modelId="{494E4336-0D79-2D4D-B083-44CC61383B19}" type="pres">
      <dgm:prSet presAssocID="{52108D65-24EA-D447-AE1B-50E0FC8B16B7}" presName="hierRoot2" presStyleCnt="0">
        <dgm:presLayoutVars>
          <dgm:hierBranch val="init"/>
        </dgm:presLayoutVars>
      </dgm:prSet>
      <dgm:spPr/>
    </dgm:pt>
    <dgm:pt modelId="{60F3B0DB-6A3B-ED48-A471-00D6D76312A4}" type="pres">
      <dgm:prSet presAssocID="{52108D65-24EA-D447-AE1B-50E0FC8B16B7}" presName="rootComposite" presStyleCnt="0"/>
      <dgm:spPr/>
    </dgm:pt>
    <dgm:pt modelId="{F32659B7-2511-CC4A-B92D-20017D4F1598}" type="pres">
      <dgm:prSet presAssocID="{52108D65-24EA-D447-AE1B-50E0FC8B16B7}" presName="rootText" presStyleLbl="node1" presStyleIdx="5" presStyleCnt="11">
        <dgm:presLayoutVars>
          <dgm:chMax/>
          <dgm:chPref val="3"/>
        </dgm:presLayoutVars>
      </dgm:prSet>
      <dgm:spPr/>
    </dgm:pt>
    <dgm:pt modelId="{B539F646-C08C-EE45-BE31-6BB84E851B78}" type="pres">
      <dgm:prSet presAssocID="{52108D65-24EA-D447-AE1B-50E0FC8B16B7}" presName="titleText2" presStyleLbl="fgAcc1" presStyleIdx="5" presStyleCnt="11">
        <dgm:presLayoutVars>
          <dgm:chMax val="0"/>
          <dgm:chPref val="0"/>
        </dgm:presLayoutVars>
      </dgm:prSet>
      <dgm:spPr/>
    </dgm:pt>
    <dgm:pt modelId="{F287111D-E51E-0C46-9F29-073339BAAFBD}" type="pres">
      <dgm:prSet presAssocID="{52108D65-24EA-D447-AE1B-50E0FC8B16B7}" presName="rootConnector" presStyleLbl="node3" presStyleIdx="0" presStyleCnt="0"/>
      <dgm:spPr/>
    </dgm:pt>
    <dgm:pt modelId="{47D9B8D6-0BCD-5843-9F7E-8C00222702FD}" type="pres">
      <dgm:prSet presAssocID="{52108D65-24EA-D447-AE1B-50E0FC8B16B7}" presName="hierChild4" presStyleCnt="0"/>
      <dgm:spPr/>
    </dgm:pt>
    <dgm:pt modelId="{784315C4-681B-AE48-B11D-BB42BF6C7FC8}" type="pres">
      <dgm:prSet presAssocID="{52108D65-24EA-D447-AE1B-50E0FC8B16B7}" presName="hierChild5" presStyleCnt="0"/>
      <dgm:spPr/>
    </dgm:pt>
    <dgm:pt modelId="{1E2632B2-F522-1641-9C81-24B093D5CC1C}" type="pres">
      <dgm:prSet presAssocID="{2EF68556-8CF4-FA4A-B01B-34B4FD81DCEB}" presName="Name37" presStyleLbl="parChTrans1D3" presStyleIdx="3" presStyleCnt="8"/>
      <dgm:spPr/>
    </dgm:pt>
    <dgm:pt modelId="{A99C58CA-40F8-944D-BBF7-09EC22DCE55C}" type="pres">
      <dgm:prSet presAssocID="{C33AD9ED-A98B-C940-805C-A1702D41DC16}" presName="hierRoot2" presStyleCnt="0">
        <dgm:presLayoutVars>
          <dgm:hierBranch val="init"/>
        </dgm:presLayoutVars>
      </dgm:prSet>
      <dgm:spPr/>
    </dgm:pt>
    <dgm:pt modelId="{2A60A5D6-4D50-D944-8173-300E0B50D51C}" type="pres">
      <dgm:prSet presAssocID="{C33AD9ED-A98B-C940-805C-A1702D41DC16}" presName="rootComposite" presStyleCnt="0"/>
      <dgm:spPr/>
    </dgm:pt>
    <dgm:pt modelId="{F054A55F-712A-0947-A46E-8B9F2C55B371}" type="pres">
      <dgm:prSet presAssocID="{C33AD9ED-A98B-C940-805C-A1702D41DC16}" presName="rootText" presStyleLbl="node1" presStyleIdx="6" presStyleCnt="11">
        <dgm:presLayoutVars>
          <dgm:chMax/>
          <dgm:chPref val="3"/>
        </dgm:presLayoutVars>
      </dgm:prSet>
      <dgm:spPr/>
    </dgm:pt>
    <dgm:pt modelId="{08CA67AD-AA6F-2E4B-87F9-F8C1F53449CF}" type="pres">
      <dgm:prSet presAssocID="{C33AD9ED-A98B-C940-805C-A1702D41DC16}" presName="titleText2" presStyleLbl="fgAcc1" presStyleIdx="6" presStyleCnt="11">
        <dgm:presLayoutVars>
          <dgm:chMax val="0"/>
          <dgm:chPref val="0"/>
        </dgm:presLayoutVars>
      </dgm:prSet>
      <dgm:spPr/>
    </dgm:pt>
    <dgm:pt modelId="{64920C73-F98E-D64F-B4B7-B047D50EE6C3}" type="pres">
      <dgm:prSet presAssocID="{C33AD9ED-A98B-C940-805C-A1702D41DC16}" presName="rootConnector" presStyleLbl="node3" presStyleIdx="0" presStyleCnt="0"/>
      <dgm:spPr/>
    </dgm:pt>
    <dgm:pt modelId="{B8E13808-0543-304A-BD3D-559930CC61FC}" type="pres">
      <dgm:prSet presAssocID="{C33AD9ED-A98B-C940-805C-A1702D41DC16}" presName="hierChild4" presStyleCnt="0"/>
      <dgm:spPr/>
    </dgm:pt>
    <dgm:pt modelId="{C00D224C-9ECB-5A49-A1A3-8721F06E6ADA}" type="pres">
      <dgm:prSet presAssocID="{C33AD9ED-A98B-C940-805C-A1702D41DC16}" presName="hierChild5" presStyleCnt="0"/>
      <dgm:spPr/>
    </dgm:pt>
    <dgm:pt modelId="{6D228630-AC6D-C742-A236-B5B9FAA5C2B1}" type="pres">
      <dgm:prSet presAssocID="{9EE2DEBA-9787-334C-B6FB-A0B0C5EA3329}" presName="hierChild5" presStyleCnt="0"/>
      <dgm:spPr/>
    </dgm:pt>
    <dgm:pt modelId="{FEE76050-57E2-7D48-BB77-3717187F125A}" type="pres">
      <dgm:prSet presAssocID="{079EA2AB-F86F-D344-8A86-F135657BD54C}" presName="Name37" presStyleLbl="parChTrans1D2" presStyleIdx="3" presStyleCnt="6"/>
      <dgm:spPr/>
    </dgm:pt>
    <dgm:pt modelId="{E012D983-CD79-8E4E-B881-6F42FE9130DC}" type="pres">
      <dgm:prSet presAssocID="{60E3B84F-BFEA-7E4E-8BE1-94C94C89BF6C}" presName="hierRoot2" presStyleCnt="0">
        <dgm:presLayoutVars>
          <dgm:hierBranch val="init"/>
        </dgm:presLayoutVars>
      </dgm:prSet>
      <dgm:spPr/>
    </dgm:pt>
    <dgm:pt modelId="{8718E592-35C3-DD47-9B24-A96CE2EA60FF}" type="pres">
      <dgm:prSet presAssocID="{60E3B84F-BFEA-7E4E-8BE1-94C94C89BF6C}" presName="rootComposite" presStyleCnt="0"/>
      <dgm:spPr/>
    </dgm:pt>
    <dgm:pt modelId="{E3319A4F-77EB-784C-AEC5-8E5B569DCCCE}" type="pres">
      <dgm:prSet presAssocID="{60E3B84F-BFEA-7E4E-8BE1-94C94C89BF6C}" presName="rootText" presStyleLbl="node1" presStyleIdx="7" presStyleCnt="11">
        <dgm:presLayoutVars>
          <dgm:chMax/>
          <dgm:chPref val="3"/>
        </dgm:presLayoutVars>
      </dgm:prSet>
      <dgm:spPr/>
    </dgm:pt>
    <dgm:pt modelId="{6F44FFA2-06F2-4847-8C14-F4201BDADD05}" type="pres">
      <dgm:prSet presAssocID="{60E3B84F-BFEA-7E4E-8BE1-94C94C89BF6C}" presName="titleText2" presStyleLbl="fgAcc1" presStyleIdx="7" presStyleCnt="11">
        <dgm:presLayoutVars>
          <dgm:chMax val="0"/>
          <dgm:chPref val="0"/>
        </dgm:presLayoutVars>
      </dgm:prSet>
      <dgm:spPr/>
    </dgm:pt>
    <dgm:pt modelId="{7D152792-8B83-7747-A047-3C2635A10D05}" type="pres">
      <dgm:prSet presAssocID="{60E3B84F-BFEA-7E4E-8BE1-94C94C89BF6C}" presName="rootConnector" presStyleLbl="node2" presStyleIdx="0" presStyleCnt="0"/>
      <dgm:spPr/>
    </dgm:pt>
    <dgm:pt modelId="{CE951E47-6ADF-5B49-98FE-F3921B80B14C}" type="pres">
      <dgm:prSet presAssocID="{60E3B84F-BFEA-7E4E-8BE1-94C94C89BF6C}" presName="hierChild4" presStyleCnt="0"/>
      <dgm:spPr/>
    </dgm:pt>
    <dgm:pt modelId="{C7F17D2B-37BB-B647-95B0-AD7C16E407F4}" type="pres">
      <dgm:prSet presAssocID="{13F7D909-7F26-2A4D-9200-4793AD3D7B2C}" presName="Name37" presStyleLbl="parChTrans1D3" presStyleIdx="4" presStyleCnt="8"/>
      <dgm:spPr/>
    </dgm:pt>
    <dgm:pt modelId="{3A2BD677-D119-E742-A8C4-79CE5904927F}" type="pres">
      <dgm:prSet presAssocID="{226BB8E2-5D66-9446-9A73-8148C1556CE5}" presName="hierRoot2" presStyleCnt="0">
        <dgm:presLayoutVars>
          <dgm:hierBranch val="init"/>
        </dgm:presLayoutVars>
      </dgm:prSet>
      <dgm:spPr/>
    </dgm:pt>
    <dgm:pt modelId="{449429F5-A2E6-864A-B251-4E522EC8E058}" type="pres">
      <dgm:prSet presAssocID="{226BB8E2-5D66-9446-9A73-8148C1556CE5}" presName="rootComposite" presStyleCnt="0"/>
      <dgm:spPr/>
    </dgm:pt>
    <dgm:pt modelId="{340080F3-78F8-914A-B2A5-19D1A9C524D8}" type="pres">
      <dgm:prSet presAssocID="{226BB8E2-5D66-9446-9A73-8148C1556CE5}" presName="rootText" presStyleLbl="node1" presStyleIdx="8" presStyleCnt="11">
        <dgm:presLayoutVars>
          <dgm:chMax/>
          <dgm:chPref val="3"/>
        </dgm:presLayoutVars>
      </dgm:prSet>
      <dgm:spPr/>
    </dgm:pt>
    <dgm:pt modelId="{2E673C64-943A-8D4D-9B1F-D35AB22A8885}" type="pres">
      <dgm:prSet presAssocID="{226BB8E2-5D66-9446-9A73-8148C1556CE5}" presName="titleText2" presStyleLbl="fgAcc1" presStyleIdx="8" presStyleCnt="11">
        <dgm:presLayoutVars>
          <dgm:chMax val="0"/>
          <dgm:chPref val="0"/>
        </dgm:presLayoutVars>
      </dgm:prSet>
      <dgm:spPr/>
    </dgm:pt>
    <dgm:pt modelId="{CE3A317F-76C8-0045-948E-718091301E3B}" type="pres">
      <dgm:prSet presAssocID="{226BB8E2-5D66-9446-9A73-8148C1556CE5}" presName="rootConnector" presStyleLbl="node3" presStyleIdx="0" presStyleCnt="0"/>
      <dgm:spPr/>
    </dgm:pt>
    <dgm:pt modelId="{47E9358C-8663-FB44-9D73-25786D3E19DB}" type="pres">
      <dgm:prSet presAssocID="{226BB8E2-5D66-9446-9A73-8148C1556CE5}" presName="hierChild4" presStyleCnt="0"/>
      <dgm:spPr/>
    </dgm:pt>
    <dgm:pt modelId="{BCFAC05F-9F98-7C4A-A58F-A6513CDC458E}" type="pres">
      <dgm:prSet presAssocID="{226BB8E2-5D66-9446-9A73-8148C1556CE5}" presName="hierChild5" presStyleCnt="0"/>
      <dgm:spPr/>
    </dgm:pt>
    <dgm:pt modelId="{8202C4F6-E5F4-EB49-8A6B-E8F685CF1F73}" type="pres">
      <dgm:prSet presAssocID="{C58F7D31-403C-8148-A3D2-4995A49CACA0}" presName="Name37" presStyleLbl="parChTrans1D3" presStyleIdx="5" presStyleCnt="8"/>
      <dgm:spPr/>
    </dgm:pt>
    <dgm:pt modelId="{6DBC319C-8273-FF4C-979A-F6449BC9175C}" type="pres">
      <dgm:prSet presAssocID="{1C3605A1-308E-2B42-9A74-5D0B972EF6EA}" presName="hierRoot2" presStyleCnt="0">
        <dgm:presLayoutVars>
          <dgm:hierBranch val="init"/>
        </dgm:presLayoutVars>
      </dgm:prSet>
      <dgm:spPr/>
    </dgm:pt>
    <dgm:pt modelId="{EEA783BE-0C29-8D4E-882B-A14A224C4E21}" type="pres">
      <dgm:prSet presAssocID="{1C3605A1-308E-2B42-9A74-5D0B972EF6EA}" presName="rootComposite" presStyleCnt="0"/>
      <dgm:spPr/>
    </dgm:pt>
    <dgm:pt modelId="{79B519ED-870C-7840-B94E-8AD635C692B7}" type="pres">
      <dgm:prSet presAssocID="{1C3605A1-308E-2B42-9A74-5D0B972EF6EA}" presName="rootText" presStyleLbl="node1" presStyleIdx="9" presStyleCnt="11">
        <dgm:presLayoutVars>
          <dgm:chMax/>
          <dgm:chPref val="3"/>
        </dgm:presLayoutVars>
      </dgm:prSet>
      <dgm:spPr/>
    </dgm:pt>
    <dgm:pt modelId="{88CDF9E4-7F35-AC4A-8C1A-6B29DC675E28}" type="pres">
      <dgm:prSet presAssocID="{1C3605A1-308E-2B42-9A74-5D0B972EF6EA}" presName="titleText2" presStyleLbl="fgAcc1" presStyleIdx="9" presStyleCnt="11">
        <dgm:presLayoutVars>
          <dgm:chMax val="0"/>
          <dgm:chPref val="0"/>
        </dgm:presLayoutVars>
      </dgm:prSet>
      <dgm:spPr/>
    </dgm:pt>
    <dgm:pt modelId="{E3A6733E-7A42-8646-99B6-78A73896021B}" type="pres">
      <dgm:prSet presAssocID="{1C3605A1-308E-2B42-9A74-5D0B972EF6EA}" presName="rootConnector" presStyleLbl="node3" presStyleIdx="0" presStyleCnt="0"/>
      <dgm:spPr/>
    </dgm:pt>
    <dgm:pt modelId="{4C154706-1E16-0045-A52E-C195766B7C04}" type="pres">
      <dgm:prSet presAssocID="{1C3605A1-308E-2B42-9A74-5D0B972EF6EA}" presName="hierChild4" presStyleCnt="0"/>
      <dgm:spPr/>
    </dgm:pt>
    <dgm:pt modelId="{BEC3A43E-E75A-5449-97F3-947E6DF04633}" type="pres">
      <dgm:prSet presAssocID="{1C3605A1-308E-2B42-9A74-5D0B972EF6EA}" presName="hierChild5" presStyleCnt="0"/>
      <dgm:spPr/>
    </dgm:pt>
    <dgm:pt modelId="{A7BB8A60-602D-004C-A6F4-7225131CBBB5}" type="pres">
      <dgm:prSet presAssocID="{9CBC844C-B159-AE40-9369-D3B6FF486EB2}" presName="Name37" presStyleLbl="parChTrans1D3" presStyleIdx="6" presStyleCnt="8"/>
      <dgm:spPr/>
    </dgm:pt>
    <dgm:pt modelId="{B1BE5716-185C-B840-8A27-F9F12D8C1FB8}" type="pres">
      <dgm:prSet presAssocID="{92DB8572-2211-3843-A828-EC6D031E3443}" presName="hierRoot2" presStyleCnt="0">
        <dgm:presLayoutVars>
          <dgm:hierBranch val="init"/>
        </dgm:presLayoutVars>
      </dgm:prSet>
      <dgm:spPr/>
    </dgm:pt>
    <dgm:pt modelId="{4ACB0DA0-6DF3-C24B-A934-F7A65DD4AEDE}" type="pres">
      <dgm:prSet presAssocID="{92DB8572-2211-3843-A828-EC6D031E3443}" presName="rootComposite" presStyleCnt="0"/>
      <dgm:spPr/>
    </dgm:pt>
    <dgm:pt modelId="{A70C4186-6A12-C541-BDC1-872A99FAC516}" type="pres">
      <dgm:prSet presAssocID="{92DB8572-2211-3843-A828-EC6D031E3443}" presName="rootText" presStyleLbl="node1" presStyleIdx="10" presStyleCnt="11">
        <dgm:presLayoutVars>
          <dgm:chMax/>
          <dgm:chPref val="3"/>
        </dgm:presLayoutVars>
      </dgm:prSet>
      <dgm:spPr/>
    </dgm:pt>
    <dgm:pt modelId="{0E6A4494-9F58-2A49-B755-2C0702CAC451}" type="pres">
      <dgm:prSet presAssocID="{92DB8572-2211-3843-A828-EC6D031E3443}" presName="titleText2" presStyleLbl="fgAcc1" presStyleIdx="10" presStyleCnt="11">
        <dgm:presLayoutVars>
          <dgm:chMax val="0"/>
          <dgm:chPref val="0"/>
        </dgm:presLayoutVars>
      </dgm:prSet>
      <dgm:spPr/>
    </dgm:pt>
    <dgm:pt modelId="{401CA4BD-7BA2-B548-97E3-BD3865D8A228}" type="pres">
      <dgm:prSet presAssocID="{92DB8572-2211-3843-A828-EC6D031E3443}" presName="rootConnector" presStyleLbl="node3" presStyleIdx="0" presStyleCnt="0"/>
      <dgm:spPr/>
    </dgm:pt>
    <dgm:pt modelId="{6933BC45-BB6E-994C-8845-D0971E7D9625}" type="pres">
      <dgm:prSet presAssocID="{92DB8572-2211-3843-A828-EC6D031E3443}" presName="hierChild4" presStyleCnt="0"/>
      <dgm:spPr/>
    </dgm:pt>
    <dgm:pt modelId="{E4724A15-B6D7-8349-9D30-8451555FB8C5}" type="pres">
      <dgm:prSet presAssocID="{92DB8572-2211-3843-A828-EC6D031E3443}" presName="hierChild5" presStyleCnt="0"/>
      <dgm:spPr/>
    </dgm:pt>
    <dgm:pt modelId="{483FEEA1-6B0E-BC4B-8D5F-47058593A111}" type="pres">
      <dgm:prSet presAssocID="{60E3B84F-BFEA-7E4E-8BE1-94C94C89BF6C}" presName="hierChild5" presStyleCnt="0"/>
      <dgm:spPr/>
    </dgm:pt>
    <dgm:pt modelId="{B7AEE0A9-CF4F-DA42-9003-46A9802F475A}" type="pres">
      <dgm:prSet presAssocID="{6ADDF999-8579-F844-84BD-DBBC0974F14C}" presName="hierChild3" presStyleCnt="0"/>
      <dgm:spPr/>
    </dgm:pt>
    <dgm:pt modelId="{33D388A8-66AB-D34E-A626-981F157D22AD}" type="pres">
      <dgm:prSet presAssocID="{ADE0EF08-9961-6349-A600-66C5CD423696}" presName="Name96" presStyleLbl="parChTrans1D2" presStyleIdx="4" presStyleCnt="6"/>
      <dgm:spPr/>
    </dgm:pt>
    <dgm:pt modelId="{0AE5DEF9-B00E-4644-8F5C-6CF489D70694}" type="pres">
      <dgm:prSet presAssocID="{9B0460DB-9BBF-2648-9994-3CF5E9E2ECDD}" presName="hierRoot3" presStyleCnt="0">
        <dgm:presLayoutVars>
          <dgm:hierBranch val="init"/>
        </dgm:presLayoutVars>
      </dgm:prSet>
      <dgm:spPr/>
    </dgm:pt>
    <dgm:pt modelId="{01771FF2-6791-4641-B500-D230E0BC156D}" type="pres">
      <dgm:prSet presAssocID="{9B0460DB-9BBF-2648-9994-3CF5E9E2ECDD}" presName="rootComposite3" presStyleCnt="0"/>
      <dgm:spPr/>
    </dgm:pt>
    <dgm:pt modelId="{F5C6DF15-CE18-DF46-A797-D58483161BF0}" type="pres">
      <dgm:prSet presAssocID="{9B0460DB-9BBF-2648-9994-3CF5E9E2ECDD}" presName="rootText3" presStyleLbl="asst1" presStyleIdx="0" presStyleCnt="3">
        <dgm:presLayoutVars>
          <dgm:chPref val="3"/>
        </dgm:presLayoutVars>
      </dgm:prSet>
      <dgm:spPr/>
    </dgm:pt>
    <dgm:pt modelId="{555D9BE6-BFDC-2942-B754-166A8E59DBDB}" type="pres">
      <dgm:prSet presAssocID="{9B0460DB-9BBF-2648-9994-3CF5E9E2ECDD}" presName="titleText3" presStyleLbl="fgAcc2" presStyleIdx="0" presStyleCnt="3">
        <dgm:presLayoutVars>
          <dgm:chMax val="0"/>
          <dgm:chPref val="0"/>
        </dgm:presLayoutVars>
      </dgm:prSet>
      <dgm:spPr/>
    </dgm:pt>
    <dgm:pt modelId="{56546042-C648-B749-8940-BCFCFD489967}" type="pres">
      <dgm:prSet presAssocID="{9B0460DB-9BBF-2648-9994-3CF5E9E2ECDD}" presName="rootConnector3" presStyleLbl="asst1" presStyleIdx="0" presStyleCnt="3"/>
      <dgm:spPr/>
    </dgm:pt>
    <dgm:pt modelId="{DF75DA85-1980-B744-8815-84FB6B73A3EA}" type="pres">
      <dgm:prSet presAssocID="{9B0460DB-9BBF-2648-9994-3CF5E9E2ECDD}" presName="hierChild6" presStyleCnt="0"/>
      <dgm:spPr/>
    </dgm:pt>
    <dgm:pt modelId="{EFB06099-3D1B-2B4B-9B22-2E519D334BB9}" type="pres">
      <dgm:prSet presAssocID="{9B0460DB-9BBF-2648-9994-3CF5E9E2ECDD}" presName="hierChild7" presStyleCnt="0"/>
      <dgm:spPr/>
    </dgm:pt>
    <dgm:pt modelId="{C21532E6-FC10-4C46-9DAF-3F586DDAEAC0}" type="pres">
      <dgm:prSet presAssocID="{8FD70000-3656-F945-89BE-BD68C9A922B7}" presName="Name96" presStyleLbl="parChTrans1D3" presStyleIdx="7" presStyleCnt="8"/>
      <dgm:spPr/>
    </dgm:pt>
    <dgm:pt modelId="{55BCFBC7-F2EA-E84C-974E-71A02D202B1E}" type="pres">
      <dgm:prSet presAssocID="{A446222D-8A28-9944-A085-39283FD1FCE6}" presName="hierRoot3" presStyleCnt="0">
        <dgm:presLayoutVars>
          <dgm:hierBranch val="init"/>
        </dgm:presLayoutVars>
      </dgm:prSet>
      <dgm:spPr/>
    </dgm:pt>
    <dgm:pt modelId="{AD17776C-1441-D34F-9704-262BEDE056CC}" type="pres">
      <dgm:prSet presAssocID="{A446222D-8A28-9944-A085-39283FD1FCE6}" presName="rootComposite3" presStyleCnt="0"/>
      <dgm:spPr/>
    </dgm:pt>
    <dgm:pt modelId="{46753C41-3177-844E-9782-F8939FC6CA1D}" type="pres">
      <dgm:prSet presAssocID="{A446222D-8A28-9944-A085-39283FD1FCE6}" presName="rootText3" presStyleLbl="asst1" presStyleIdx="1" presStyleCnt="3">
        <dgm:presLayoutVars>
          <dgm:chPref val="3"/>
        </dgm:presLayoutVars>
      </dgm:prSet>
      <dgm:spPr/>
    </dgm:pt>
    <dgm:pt modelId="{08DA959F-423A-BE4F-9216-31FAE4657FE4}" type="pres">
      <dgm:prSet presAssocID="{A446222D-8A28-9944-A085-39283FD1FCE6}" presName="titleText3" presStyleLbl="fgAcc2" presStyleIdx="1" presStyleCnt="3">
        <dgm:presLayoutVars>
          <dgm:chMax val="0"/>
          <dgm:chPref val="0"/>
        </dgm:presLayoutVars>
      </dgm:prSet>
      <dgm:spPr/>
    </dgm:pt>
    <dgm:pt modelId="{6AA64D2B-0AE5-ED47-B2E1-13A56B5B718E}" type="pres">
      <dgm:prSet presAssocID="{A446222D-8A28-9944-A085-39283FD1FCE6}" presName="rootConnector3" presStyleLbl="asst1" presStyleIdx="1" presStyleCnt="3"/>
      <dgm:spPr/>
    </dgm:pt>
    <dgm:pt modelId="{9B9E4D79-22D1-394F-A323-036EF3F92948}" type="pres">
      <dgm:prSet presAssocID="{A446222D-8A28-9944-A085-39283FD1FCE6}" presName="hierChild6" presStyleCnt="0"/>
      <dgm:spPr/>
    </dgm:pt>
    <dgm:pt modelId="{EFA095DC-7789-1A46-9966-112764784FE7}" type="pres">
      <dgm:prSet presAssocID="{A446222D-8A28-9944-A085-39283FD1FCE6}" presName="hierChild7" presStyleCnt="0"/>
      <dgm:spPr/>
    </dgm:pt>
    <dgm:pt modelId="{4287FE05-3862-DD49-A660-A2A96EF9B4BE}" type="pres">
      <dgm:prSet presAssocID="{720DB7DB-D705-A24B-930D-1C5B87A9B2B7}" presName="Name96" presStyleLbl="parChTrans1D2" presStyleIdx="5" presStyleCnt="6"/>
      <dgm:spPr/>
    </dgm:pt>
    <dgm:pt modelId="{1ACA72EB-03CC-4F41-9106-57537680EA77}" type="pres">
      <dgm:prSet presAssocID="{C9644A5B-EC90-4646-A4C2-24D07C52AC73}" presName="hierRoot3" presStyleCnt="0">
        <dgm:presLayoutVars>
          <dgm:hierBranch val="init"/>
        </dgm:presLayoutVars>
      </dgm:prSet>
      <dgm:spPr/>
    </dgm:pt>
    <dgm:pt modelId="{75B78DDB-AA32-D64E-957D-6632907594C4}" type="pres">
      <dgm:prSet presAssocID="{C9644A5B-EC90-4646-A4C2-24D07C52AC73}" presName="rootComposite3" presStyleCnt="0"/>
      <dgm:spPr/>
    </dgm:pt>
    <dgm:pt modelId="{89290FD8-CC42-A348-8DD3-24226AD1394A}" type="pres">
      <dgm:prSet presAssocID="{C9644A5B-EC90-4646-A4C2-24D07C52AC73}" presName="rootText3" presStyleLbl="asst1" presStyleIdx="2" presStyleCnt="3">
        <dgm:presLayoutVars>
          <dgm:chPref val="3"/>
        </dgm:presLayoutVars>
      </dgm:prSet>
      <dgm:spPr/>
    </dgm:pt>
    <dgm:pt modelId="{96DFD3BE-D2FD-A647-8870-A08E7C7C1D68}" type="pres">
      <dgm:prSet presAssocID="{C9644A5B-EC90-4646-A4C2-24D07C52AC73}" presName="titleText3" presStyleLbl="fgAcc2" presStyleIdx="2" presStyleCnt="3">
        <dgm:presLayoutVars>
          <dgm:chMax val="0"/>
          <dgm:chPref val="0"/>
        </dgm:presLayoutVars>
      </dgm:prSet>
      <dgm:spPr/>
    </dgm:pt>
    <dgm:pt modelId="{89C94F3F-7FD3-5344-A5A6-5B5B8A58DADF}" type="pres">
      <dgm:prSet presAssocID="{C9644A5B-EC90-4646-A4C2-24D07C52AC73}" presName="rootConnector3" presStyleLbl="asst1" presStyleIdx="2" presStyleCnt="3"/>
      <dgm:spPr/>
    </dgm:pt>
    <dgm:pt modelId="{2848984B-D696-AA4A-BBD2-2CA9426E1F87}" type="pres">
      <dgm:prSet presAssocID="{C9644A5B-EC90-4646-A4C2-24D07C52AC73}" presName="hierChild6" presStyleCnt="0"/>
      <dgm:spPr/>
    </dgm:pt>
    <dgm:pt modelId="{1BE0A87D-6673-FD4A-A371-1C920769CB66}" type="pres">
      <dgm:prSet presAssocID="{C9644A5B-EC90-4646-A4C2-24D07C52AC73}" presName="hierChild7" presStyleCnt="0"/>
      <dgm:spPr/>
    </dgm:pt>
  </dgm:ptLst>
  <dgm:cxnLst>
    <dgm:cxn modelId="{9CDC2D03-656F-1A47-9C63-FBE695490AAF}" srcId="{3BE3036C-964E-B744-8D14-3B299280C1A9}" destId="{58E182EE-7D25-1D49-9909-9F50AF70A036}" srcOrd="1" destOrd="0" parTransId="{7F723CA1-FC52-2946-AD0C-9AE1D74095B7}" sibTransId="{F2903CF6-F4D1-5D45-9DD7-3F726B7202C5}"/>
    <dgm:cxn modelId="{2ACF1F04-76D5-8F4D-AB93-AFCEAB322746}" srcId="{DFC0E015-2445-394C-AC44-72A79D208A3A}" destId="{6ADDF999-8579-F844-84BD-DBBC0974F14C}" srcOrd="0" destOrd="0" parTransId="{720CD14C-E53C-994C-9930-D1238CF7F752}" sibTransId="{77EA8B36-3FB1-4A45-BA65-155BCFDA7696}"/>
    <dgm:cxn modelId="{73D3180B-B82D-804D-B096-4C47CADD538F}" type="presOf" srcId="{FD1781CB-660B-8C43-B22E-E093544ACDEC}" destId="{7A028FFB-659C-E04E-AEA7-5666375A248D}" srcOrd="0" destOrd="0" presId="urn:microsoft.com/office/officeart/2008/layout/NameandTitleOrganizationalChart"/>
    <dgm:cxn modelId="{9F950E13-C6F9-0F48-921F-79B11B333F07}" type="presOf" srcId="{5E4B8376-A76E-704E-8CE4-5969D1877CE1}" destId="{6255225B-DC5A-3843-8DF1-AA9794DEF01C}" srcOrd="1" destOrd="0" presId="urn:microsoft.com/office/officeart/2008/layout/NameandTitleOrganizationalChart"/>
    <dgm:cxn modelId="{D6467913-7FB5-D74D-AD02-F125CB3A736E}" type="presOf" srcId="{DFC0E015-2445-394C-AC44-72A79D208A3A}" destId="{29CD09E2-4C50-FB42-829C-F1024C33A6CE}" srcOrd="0" destOrd="0" presId="urn:microsoft.com/office/officeart/2008/layout/NameandTitleOrganizationalChart"/>
    <dgm:cxn modelId="{614D7519-E0A5-D84A-BD4F-A55297877F12}" srcId="{9EE2DEBA-9787-334C-B6FB-A0B0C5EA3329}" destId="{52108D65-24EA-D447-AE1B-50E0FC8B16B7}" srcOrd="0" destOrd="0" parTransId="{1C9B5967-7E43-E247-AB66-337D1BF50BB7}" sibTransId="{C4675178-FECF-414D-A3C8-4C98A0167808}"/>
    <dgm:cxn modelId="{4AD4521D-678A-594F-94E4-EEB4820640FC}" type="presOf" srcId="{C9644A5B-EC90-4646-A4C2-24D07C52AC73}" destId="{89290FD8-CC42-A348-8DD3-24226AD1394A}" srcOrd="0" destOrd="0" presId="urn:microsoft.com/office/officeart/2008/layout/NameandTitleOrganizationalChart"/>
    <dgm:cxn modelId="{A72A861D-BDC2-D44E-8193-EE54799BF572}" type="presOf" srcId="{FD1781CB-660B-8C43-B22E-E093544ACDEC}" destId="{D53B1BFB-C0A9-6F41-A735-35CC32CB2758}" srcOrd="1" destOrd="0" presId="urn:microsoft.com/office/officeart/2008/layout/NameandTitleOrganizationalChart"/>
    <dgm:cxn modelId="{4F24A421-7EA5-E745-ADE2-435C92DD5353}" type="presOf" srcId="{9EE2DEBA-9787-334C-B6FB-A0B0C5EA3329}" destId="{CFF9CA59-6FF1-C645-8F36-4FCF428612D2}" srcOrd="1" destOrd="0" presId="urn:microsoft.com/office/officeart/2008/layout/NameandTitleOrganizationalChart"/>
    <dgm:cxn modelId="{EE664E27-65CC-6F47-A492-911F4E7A39DF}" srcId="{60E3B84F-BFEA-7E4E-8BE1-94C94C89BF6C}" destId="{226BB8E2-5D66-9446-9A73-8148C1556CE5}" srcOrd="0" destOrd="0" parTransId="{13F7D909-7F26-2A4D-9200-4793AD3D7B2C}" sibTransId="{71A85676-DE49-C540-9A9F-DF0FAA6DBD41}"/>
    <dgm:cxn modelId="{FA89262B-0F97-C544-BCDF-2D76DD898DDE}" type="presOf" srcId="{A446222D-8A28-9944-A085-39283FD1FCE6}" destId="{6AA64D2B-0AE5-ED47-B2E1-13A56B5B718E}" srcOrd="1" destOrd="0" presId="urn:microsoft.com/office/officeart/2008/layout/NameandTitleOrganizationalChart"/>
    <dgm:cxn modelId="{1192CA2E-D120-AC42-99B8-F0D376059D9B}" type="presOf" srcId="{C33AD9ED-A98B-C940-805C-A1702D41DC16}" destId="{F054A55F-712A-0947-A46E-8B9F2C55B371}" srcOrd="0" destOrd="0" presId="urn:microsoft.com/office/officeart/2008/layout/NameandTitleOrganizationalChart"/>
    <dgm:cxn modelId="{937D3B2F-13BC-1941-9C10-871BEDDF1F95}" srcId="{6ADDF999-8579-F844-84BD-DBBC0974F14C}" destId="{9B0460DB-9BBF-2648-9994-3CF5E9E2ECDD}" srcOrd="0" destOrd="0" parTransId="{ADE0EF08-9961-6349-A600-66C5CD423696}" sibTransId="{6235DEAD-3218-C248-8E11-19DADA51D3B0}"/>
    <dgm:cxn modelId="{3835D92F-5664-A844-A4C6-EC9D33D70F85}" type="presOf" srcId="{8FD70000-3656-F945-89BE-BD68C9A922B7}" destId="{C21532E6-FC10-4C46-9DAF-3F586DDAEAC0}" srcOrd="0" destOrd="0" presId="urn:microsoft.com/office/officeart/2008/layout/NameandTitleOrganizationalChart"/>
    <dgm:cxn modelId="{DC43BD31-82F8-BB43-9F48-CF810B6E842C}" type="presOf" srcId="{71A85676-DE49-C540-9A9F-DF0FAA6DBD41}" destId="{2E673C64-943A-8D4D-9B1F-D35AB22A8885}" srcOrd="0" destOrd="0" presId="urn:microsoft.com/office/officeart/2008/layout/NameandTitleOrganizationalChart"/>
    <dgm:cxn modelId="{131A5233-6195-454B-BF74-BAF882785CAE}" type="presOf" srcId="{13F7D909-7F26-2A4D-9200-4793AD3D7B2C}" destId="{C7F17D2B-37BB-B647-95B0-AD7C16E407F4}" srcOrd="0" destOrd="0" presId="urn:microsoft.com/office/officeart/2008/layout/NameandTitleOrganizationalChart"/>
    <dgm:cxn modelId="{B84CD533-7F01-6140-A550-31DC149B694B}" type="presOf" srcId="{55BB6EF7-157B-9C4A-803B-948375F36360}" destId="{E41E8AF2-1898-C84B-A04B-B68079327F03}" srcOrd="0" destOrd="0" presId="urn:microsoft.com/office/officeart/2008/layout/NameandTitleOrganizationalChart"/>
    <dgm:cxn modelId="{F183D633-5E02-4647-B367-3317BB5565F1}" srcId="{3BE3036C-964E-B744-8D14-3B299280C1A9}" destId="{5E4B8376-A76E-704E-8CE4-5969D1877CE1}" srcOrd="0" destOrd="0" parTransId="{D889BFAA-8A39-A743-B8FA-5A0A5EE5E46E}" sibTransId="{F37ABF2D-7310-9442-989D-FB9347599F5D}"/>
    <dgm:cxn modelId="{335BFB38-5448-9E46-9B8E-1851AE3B84A0}" type="presOf" srcId="{720DB7DB-D705-A24B-930D-1C5B87A9B2B7}" destId="{4287FE05-3862-DD49-A660-A2A96EF9B4BE}" srcOrd="0" destOrd="0" presId="urn:microsoft.com/office/officeart/2008/layout/NameandTitleOrganizationalChart"/>
    <dgm:cxn modelId="{EA650643-2609-5044-B0C8-CA707A07FD3F}" type="presOf" srcId="{C9644A5B-EC90-4646-A4C2-24D07C52AC73}" destId="{89C94F3F-7FD3-5344-A5A6-5B5B8A58DADF}" srcOrd="1" destOrd="0" presId="urn:microsoft.com/office/officeart/2008/layout/NameandTitleOrganizationalChart"/>
    <dgm:cxn modelId="{1667F943-3745-3041-AF35-C119F4DADF98}" type="presOf" srcId="{77EA8B36-3FB1-4A45-BA65-155BCFDA7696}" destId="{E09FCE9D-35F1-C144-AAC1-112D88334355}" srcOrd="0" destOrd="0" presId="urn:microsoft.com/office/officeart/2008/layout/NameandTitleOrganizationalChart"/>
    <dgm:cxn modelId="{8C2F5446-1A6F-B544-BD49-AB7ECA682345}" type="presOf" srcId="{58E182EE-7D25-1D49-9909-9F50AF70A036}" destId="{2BEB805F-EFC4-CB48-A62E-5894D2A0F102}" srcOrd="0" destOrd="0" presId="urn:microsoft.com/office/officeart/2008/layout/NameandTitleOrganizationalChart"/>
    <dgm:cxn modelId="{F2F2474B-0070-F243-8900-B7CF1CDC70EF}" type="presOf" srcId="{7F723CA1-FC52-2946-AD0C-9AE1D74095B7}" destId="{22B38B13-551A-F845-9ED3-6071F0D57AE7}" srcOrd="0" destOrd="0" presId="urn:microsoft.com/office/officeart/2008/layout/NameandTitleOrganizationalChart"/>
    <dgm:cxn modelId="{5F45AB4B-36F0-6641-A5C9-37055A8C0960}" srcId="{9EE2DEBA-9787-334C-B6FB-A0B0C5EA3329}" destId="{C33AD9ED-A98B-C940-805C-A1702D41DC16}" srcOrd="1" destOrd="0" parTransId="{2EF68556-8CF4-FA4A-B01B-34B4FD81DCEB}" sibTransId="{AC16EAE1-7DA3-8743-B04F-C695987A5E0E}"/>
    <dgm:cxn modelId="{34B0A74C-7D58-444B-B9D0-9E5F3C3634E9}" srcId="{9B0460DB-9BBF-2648-9994-3CF5E9E2ECDD}" destId="{A446222D-8A28-9944-A085-39283FD1FCE6}" srcOrd="0" destOrd="0" parTransId="{8FD70000-3656-F945-89BE-BD68C9A922B7}" sibTransId="{D8235B27-2D1D-FD46-92CF-69702752D903}"/>
    <dgm:cxn modelId="{AA407956-4389-224D-85B2-51057297F3B3}" type="presOf" srcId="{C4675178-FECF-414D-A3C8-4C98A0167808}" destId="{B539F646-C08C-EE45-BE31-6BB84E851B78}" srcOrd="0" destOrd="0" presId="urn:microsoft.com/office/officeart/2008/layout/NameandTitleOrganizationalChart"/>
    <dgm:cxn modelId="{83BFE757-C0CC-A64C-ABE8-04BB481C6778}" type="presOf" srcId="{9EE2DEBA-9787-334C-B6FB-A0B0C5EA3329}" destId="{F4D0E950-B091-DF40-B9DF-DF561956C0CB}" srcOrd="0" destOrd="0" presId="urn:microsoft.com/office/officeart/2008/layout/NameandTitleOrganizationalChart"/>
    <dgm:cxn modelId="{7E458565-F0B6-E049-B8C0-3E4CEB1D1106}" type="presOf" srcId="{D8235B27-2D1D-FD46-92CF-69702752D903}" destId="{08DA959F-423A-BE4F-9216-31FAE4657FE4}" srcOrd="0" destOrd="0" presId="urn:microsoft.com/office/officeart/2008/layout/NameandTitleOrganizationalChart"/>
    <dgm:cxn modelId="{F1443768-436B-E04F-9F9E-F53106EB1BD5}" type="presOf" srcId="{F37ABF2D-7310-9442-989D-FB9347599F5D}" destId="{DE6A74C8-9AC5-B549-B21D-460B0BC1BB3A}" srcOrd="0" destOrd="0" presId="urn:microsoft.com/office/officeart/2008/layout/NameandTitleOrganizationalChart"/>
    <dgm:cxn modelId="{5AA0896B-8B7C-804D-9464-8BED002C51BE}" type="presOf" srcId="{60E3B84F-BFEA-7E4E-8BE1-94C94C89BF6C}" destId="{7D152792-8B83-7747-A047-3C2635A10D05}" srcOrd="1" destOrd="0" presId="urn:microsoft.com/office/officeart/2008/layout/NameandTitleOrganizationalChart"/>
    <dgm:cxn modelId="{918DDA6E-E9B6-054E-8B0A-B3A4A7E5FE59}" type="presOf" srcId="{3BE3036C-964E-B744-8D14-3B299280C1A9}" destId="{624FB069-AC10-E042-895A-74CC55D3DC95}" srcOrd="0" destOrd="0" presId="urn:microsoft.com/office/officeart/2008/layout/NameandTitleOrganizationalChart"/>
    <dgm:cxn modelId="{819DDA6E-6BFB-DC49-9B94-A7DCFC6760D6}" type="presOf" srcId="{04103FFE-E7AC-4A48-91CA-EEE0F1AC5988}" destId="{3545C304-56F0-7645-9AEC-CAA43492BEFB}" srcOrd="0" destOrd="0" presId="urn:microsoft.com/office/officeart/2008/layout/NameandTitleOrganizationalChart"/>
    <dgm:cxn modelId="{C2A9D076-3460-D945-980E-BF6278DEC596}" type="presOf" srcId="{58E182EE-7D25-1D49-9909-9F50AF70A036}" destId="{877DD3B1-7B42-7C4F-B541-62212F66D843}" srcOrd="1" destOrd="0" presId="urn:microsoft.com/office/officeart/2008/layout/NameandTitleOrganizationalChart"/>
    <dgm:cxn modelId="{E453DD76-5305-D34A-9852-803B6DD4C078}" type="presOf" srcId="{92DB8572-2211-3843-A828-EC6D031E3443}" destId="{A70C4186-6A12-C541-BDC1-872A99FAC516}" srcOrd="0" destOrd="0" presId="urn:microsoft.com/office/officeart/2008/layout/NameandTitleOrganizationalChart"/>
    <dgm:cxn modelId="{F3D4D177-7975-5941-8A6E-5FC37439304D}" type="presOf" srcId="{A446222D-8A28-9944-A085-39283FD1FCE6}" destId="{46753C41-3177-844E-9782-F8939FC6CA1D}" srcOrd="0" destOrd="0" presId="urn:microsoft.com/office/officeart/2008/layout/NameandTitleOrganizationalChart"/>
    <dgm:cxn modelId="{5E83F478-4211-9549-9903-7B766C2BF564}" srcId="{6ADDF999-8579-F844-84BD-DBBC0974F14C}" destId="{FD1781CB-660B-8C43-B22E-E093544ACDEC}" srcOrd="2" destOrd="0" parTransId="{80247A01-D91D-DD49-A408-FCDC851F4594}" sibTransId="{55BB6EF7-157B-9C4A-803B-948375F36360}"/>
    <dgm:cxn modelId="{5D564079-950E-844A-874C-22B9CF9FD8BC}" type="presOf" srcId="{7C92828F-8C30-AD49-94F1-035EA1B5C4EC}" destId="{96DFD3BE-D2FD-A647-8870-A08E7C7C1D68}" srcOrd="0" destOrd="0" presId="urn:microsoft.com/office/officeart/2008/layout/NameandTitleOrganizationalChart"/>
    <dgm:cxn modelId="{E6B9D57B-569D-CB42-A7D3-A8ACA0EF5551}" type="presOf" srcId="{C33AD9ED-A98B-C940-805C-A1702D41DC16}" destId="{64920C73-F98E-D64F-B4B7-B047D50EE6C3}" srcOrd="1" destOrd="0" presId="urn:microsoft.com/office/officeart/2008/layout/NameandTitleOrganizationalChart"/>
    <dgm:cxn modelId="{7098B983-1AD1-A044-9BC4-69919075D8FD}" type="presOf" srcId="{226BB8E2-5D66-9446-9A73-8148C1556CE5}" destId="{340080F3-78F8-914A-B2A5-19D1A9C524D8}" srcOrd="0" destOrd="0" presId="urn:microsoft.com/office/officeart/2008/layout/NameandTitleOrganizationalChart"/>
    <dgm:cxn modelId="{45031E87-C832-1C4D-A014-9979D01DF5F2}" type="presOf" srcId="{C58F7D31-403C-8148-A3D2-4995A49CACA0}" destId="{8202C4F6-E5F4-EB49-8A6B-E8F685CF1F73}" srcOrd="0" destOrd="0" presId="urn:microsoft.com/office/officeart/2008/layout/NameandTitleOrganizationalChart"/>
    <dgm:cxn modelId="{1C747A87-A592-B84A-800A-BFD86B76A9E1}" type="presOf" srcId="{9B0460DB-9BBF-2648-9994-3CF5E9E2ECDD}" destId="{56546042-C648-B749-8940-BCFCFD489967}" srcOrd="1" destOrd="0" presId="urn:microsoft.com/office/officeart/2008/layout/NameandTitleOrganizationalChart"/>
    <dgm:cxn modelId="{1D1ACB88-4A53-8A44-AABE-247FF12C0937}" type="presOf" srcId="{1C3605A1-308E-2B42-9A74-5D0B972EF6EA}" destId="{E3A6733E-7A42-8646-99B6-78A73896021B}" srcOrd="1" destOrd="0" presId="urn:microsoft.com/office/officeart/2008/layout/NameandTitleOrganizationalChart"/>
    <dgm:cxn modelId="{9733C189-0508-1647-BC28-61F0D9250E28}" type="presOf" srcId="{92DB8572-2211-3843-A828-EC6D031E3443}" destId="{401CA4BD-7BA2-B548-97E3-BD3865D8A228}" srcOrd="1" destOrd="0" presId="urn:microsoft.com/office/officeart/2008/layout/NameandTitleOrganizationalChart"/>
    <dgm:cxn modelId="{3EDB928A-93A2-6A48-B5AE-E108AC569D1D}" type="presOf" srcId="{1C3605A1-308E-2B42-9A74-5D0B972EF6EA}" destId="{79B519ED-870C-7840-B94E-8AD635C692B7}" srcOrd="0" destOrd="0" presId="urn:microsoft.com/office/officeart/2008/layout/NameandTitleOrganizationalChart"/>
    <dgm:cxn modelId="{F868AE8B-EEAF-7544-8AD7-5AFAB7E378D1}" type="presOf" srcId="{6ADDF999-8579-F844-84BD-DBBC0974F14C}" destId="{A73D9F76-082D-7C4A-998E-D0331B1FE36A}" srcOrd="1" destOrd="0" presId="urn:microsoft.com/office/officeart/2008/layout/NameandTitleOrganizationalChart"/>
    <dgm:cxn modelId="{9E7CC98B-0A06-4E41-841C-E8F14FE96867}" srcId="{6ADDF999-8579-F844-84BD-DBBC0974F14C}" destId="{C9644A5B-EC90-4646-A4C2-24D07C52AC73}" srcOrd="1" destOrd="0" parTransId="{720DB7DB-D705-A24B-930D-1C5B87A9B2B7}" sibTransId="{7C92828F-8C30-AD49-94F1-035EA1B5C4EC}"/>
    <dgm:cxn modelId="{CE90508E-A4EE-A247-BFE3-2E2CE879746B}" type="presOf" srcId="{ADE0EF08-9961-6349-A600-66C5CD423696}" destId="{33D388A8-66AB-D34E-A626-981F157D22AD}" srcOrd="0" destOrd="0" presId="urn:microsoft.com/office/officeart/2008/layout/NameandTitleOrganizationalChart"/>
    <dgm:cxn modelId="{895F5B96-F2C5-CF45-A508-4446B0F86430}" srcId="{60E3B84F-BFEA-7E4E-8BE1-94C94C89BF6C}" destId="{92DB8572-2211-3843-A828-EC6D031E3443}" srcOrd="2" destOrd="0" parTransId="{9CBC844C-B159-AE40-9369-D3B6FF486EB2}" sibTransId="{61408519-F67E-C243-8D88-57B8B17E58FE}"/>
    <dgm:cxn modelId="{6D48A396-F3B4-B14F-A5E9-2A947BB25F7B}" type="presOf" srcId="{0DD603C7-D373-344B-B58A-E9053A4E0B3D}" destId="{6F44FFA2-06F2-4847-8C14-F4201BDADD05}" srcOrd="0" destOrd="0" presId="urn:microsoft.com/office/officeart/2008/layout/NameandTitleOrganizationalChart"/>
    <dgm:cxn modelId="{838202A1-1EC3-984A-A167-E9D7557E66DB}" srcId="{6ADDF999-8579-F844-84BD-DBBC0974F14C}" destId="{9EE2DEBA-9787-334C-B6FB-A0B0C5EA3329}" srcOrd="4" destOrd="0" parTransId="{52627036-278E-3C4D-A346-B0AFB7C521FE}" sibTransId="{0B8CF416-562A-1C45-B8C0-B50A2DF56D14}"/>
    <dgm:cxn modelId="{C7CBDDA9-9468-7D44-AFF7-5C7484488BEF}" type="presOf" srcId="{23B703C7-D60A-904E-A78C-A49423784DCC}" destId="{88CDF9E4-7F35-AC4A-8C1A-6B29DC675E28}" srcOrd="0" destOrd="0" presId="urn:microsoft.com/office/officeart/2008/layout/NameandTitleOrganizationalChart"/>
    <dgm:cxn modelId="{FF6C04AE-BA8D-744E-99DC-13A60C6B1434}" type="presOf" srcId="{5E4B8376-A76E-704E-8CE4-5969D1877CE1}" destId="{BABE28E1-3424-D04D-9E30-091CFAF006D1}" srcOrd="0" destOrd="0" presId="urn:microsoft.com/office/officeart/2008/layout/NameandTitleOrganizationalChart"/>
    <dgm:cxn modelId="{6AC13FAF-EA4F-5D46-A14A-C81B5A803BE4}" srcId="{6ADDF999-8579-F844-84BD-DBBC0974F14C}" destId="{3BE3036C-964E-B744-8D14-3B299280C1A9}" srcOrd="3" destOrd="0" parTransId="{57C886D1-1C42-E643-A4EA-68A1DA9D1D1E}" sibTransId="{04103FFE-E7AC-4A48-91CA-EEE0F1AC5988}"/>
    <dgm:cxn modelId="{4E3CDDAF-4509-734F-B305-2B6D7D520A43}" type="presOf" srcId="{0B8CF416-562A-1C45-B8C0-B50A2DF56D14}" destId="{88CDFB66-EA8C-F247-A7BA-F1B85975F249}" srcOrd="0" destOrd="0" presId="urn:microsoft.com/office/officeart/2008/layout/NameandTitleOrganizationalChart"/>
    <dgm:cxn modelId="{9B3A99B4-5BFB-FB47-9622-0098C840BA3C}" type="presOf" srcId="{60E3B84F-BFEA-7E4E-8BE1-94C94C89BF6C}" destId="{E3319A4F-77EB-784C-AEC5-8E5B569DCCCE}" srcOrd="0" destOrd="0" presId="urn:microsoft.com/office/officeart/2008/layout/NameandTitleOrganizationalChart"/>
    <dgm:cxn modelId="{5A8CE5B6-45DD-E641-832F-B321FBD53D62}" type="presOf" srcId="{1C9B5967-7E43-E247-AB66-337D1BF50BB7}" destId="{9B1F4544-1712-3D44-AD67-80D8914F6A4E}" srcOrd="0" destOrd="0" presId="urn:microsoft.com/office/officeart/2008/layout/NameandTitleOrganizationalChart"/>
    <dgm:cxn modelId="{B00636C7-F2B6-C140-B3A5-E3291969AD53}" type="presOf" srcId="{57C886D1-1C42-E643-A4EA-68A1DA9D1D1E}" destId="{CE3B30FA-12BF-C347-BFC1-B65BF665A177}" srcOrd="0" destOrd="0" presId="urn:microsoft.com/office/officeart/2008/layout/NameandTitleOrganizationalChart"/>
    <dgm:cxn modelId="{D0A95EC9-3D2E-F74B-A0D6-B9DB466403F4}" type="presOf" srcId="{80247A01-D91D-DD49-A408-FCDC851F4594}" destId="{6F3B3558-D45F-B14E-A801-5451B5F0BBCF}" srcOrd="0" destOrd="0" presId="urn:microsoft.com/office/officeart/2008/layout/NameandTitleOrganizationalChart"/>
    <dgm:cxn modelId="{4450D1D0-FA6B-2C47-BFC2-9895DB3B38D9}" type="presOf" srcId="{52627036-278E-3C4D-A346-B0AFB7C521FE}" destId="{7B770924-B4F3-4040-8BB3-61CFEDF3105F}" srcOrd="0" destOrd="0" presId="urn:microsoft.com/office/officeart/2008/layout/NameandTitleOrganizationalChart"/>
    <dgm:cxn modelId="{5093D2D0-9A78-0F4F-B70A-77A54F0FD54B}" type="presOf" srcId="{3BE3036C-964E-B744-8D14-3B299280C1A9}" destId="{0354A6CB-26E0-EB4B-8274-04E77CF223CC}" srcOrd="1" destOrd="0" presId="urn:microsoft.com/office/officeart/2008/layout/NameandTitleOrganizationalChart"/>
    <dgm:cxn modelId="{AFA09CDD-9588-A14F-B34C-8487EA0ACAD7}" type="presOf" srcId="{226BB8E2-5D66-9446-9A73-8148C1556CE5}" destId="{CE3A317F-76C8-0045-948E-718091301E3B}" srcOrd="1" destOrd="0" presId="urn:microsoft.com/office/officeart/2008/layout/NameandTitleOrganizationalChart"/>
    <dgm:cxn modelId="{65C883DE-8AEF-E64F-B61F-74D9DC33F0E7}" type="presOf" srcId="{2EF68556-8CF4-FA4A-B01B-34B4FD81DCEB}" destId="{1E2632B2-F522-1641-9C81-24B093D5CC1C}" srcOrd="0" destOrd="0" presId="urn:microsoft.com/office/officeart/2008/layout/NameandTitleOrganizationalChart"/>
    <dgm:cxn modelId="{8F001FE0-B8FB-A547-89AF-0912991EF1C5}" type="presOf" srcId="{52108D65-24EA-D447-AE1B-50E0FC8B16B7}" destId="{F32659B7-2511-CC4A-B92D-20017D4F1598}" srcOrd="0" destOrd="0" presId="urn:microsoft.com/office/officeart/2008/layout/NameandTitleOrganizationalChart"/>
    <dgm:cxn modelId="{019CDBE0-F2DD-534C-B837-DA4DA6389DE9}" type="presOf" srcId="{F2903CF6-F4D1-5D45-9DD7-3F726B7202C5}" destId="{5960660F-271D-474B-9BA0-68AF08202F24}" srcOrd="0" destOrd="0" presId="urn:microsoft.com/office/officeart/2008/layout/NameandTitleOrganizationalChart"/>
    <dgm:cxn modelId="{5502E9E3-DC7A-E740-81B7-E2CCF561E30E}" type="presOf" srcId="{079EA2AB-F86F-D344-8A86-F135657BD54C}" destId="{FEE76050-57E2-7D48-BB77-3717187F125A}" srcOrd="0" destOrd="0" presId="urn:microsoft.com/office/officeart/2008/layout/NameandTitleOrganizationalChart"/>
    <dgm:cxn modelId="{303524E7-D9CB-0B4C-B5B5-E7ED10FA7368}" srcId="{6ADDF999-8579-F844-84BD-DBBC0974F14C}" destId="{60E3B84F-BFEA-7E4E-8BE1-94C94C89BF6C}" srcOrd="5" destOrd="0" parTransId="{079EA2AB-F86F-D344-8A86-F135657BD54C}" sibTransId="{0DD603C7-D373-344B-B58A-E9053A4E0B3D}"/>
    <dgm:cxn modelId="{3DE57DEA-54AA-DC43-8B47-E7C27E674B83}" type="presOf" srcId="{D889BFAA-8A39-A743-B8FA-5A0A5EE5E46E}" destId="{720FE0E2-0E51-3C46-A8A3-ACFCD79086D7}" srcOrd="0" destOrd="0" presId="urn:microsoft.com/office/officeart/2008/layout/NameandTitleOrganizationalChart"/>
    <dgm:cxn modelId="{7B6EA7EA-29B4-034C-8BE1-D6FB92471B12}" type="presOf" srcId="{9B0460DB-9BBF-2648-9994-3CF5E9E2ECDD}" destId="{F5C6DF15-CE18-DF46-A797-D58483161BF0}" srcOrd="0" destOrd="0" presId="urn:microsoft.com/office/officeart/2008/layout/NameandTitleOrganizationalChart"/>
    <dgm:cxn modelId="{0134B7EA-74CF-E149-A03A-43DD70712185}" type="presOf" srcId="{6235DEAD-3218-C248-8E11-19DADA51D3B0}" destId="{555D9BE6-BFDC-2942-B754-166A8E59DBDB}" srcOrd="0" destOrd="0" presId="urn:microsoft.com/office/officeart/2008/layout/NameandTitleOrganizationalChart"/>
    <dgm:cxn modelId="{38FA13EC-D2D2-2641-B830-1A3A9D905A3C}" type="presOf" srcId="{9CBC844C-B159-AE40-9369-D3B6FF486EB2}" destId="{A7BB8A60-602D-004C-A6F4-7225131CBBB5}" srcOrd="0" destOrd="0" presId="urn:microsoft.com/office/officeart/2008/layout/NameandTitleOrganizationalChart"/>
    <dgm:cxn modelId="{52594BF0-10DC-E545-BEC3-9A5BDE54EE5B}" type="presOf" srcId="{61408519-F67E-C243-8D88-57B8B17E58FE}" destId="{0E6A4494-9F58-2A49-B755-2C0702CAC451}" srcOrd="0" destOrd="0" presId="urn:microsoft.com/office/officeart/2008/layout/NameandTitleOrganizationalChart"/>
    <dgm:cxn modelId="{C5D6B3F0-C8A1-0F46-A5B6-CB2FBFBF8AA5}" type="presOf" srcId="{AC16EAE1-7DA3-8743-B04F-C695987A5E0E}" destId="{08CA67AD-AA6F-2E4B-87F9-F8C1F53449CF}" srcOrd="0" destOrd="0" presId="urn:microsoft.com/office/officeart/2008/layout/NameandTitleOrganizationalChart"/>
    <dgm:cxn modelId="{3E4F17F7-5B62-F04B-B124-EB8B7AAFD01A}" type="presOf" srcId="{52108D65-24EA-D447-AE1B-50E0FC8B16B7}" destId="{F287111D-E51E-0C46-9F29-073339BAAFBD}" srcOrd="1" destOrd="0" presId="urn:microsoft.com/office/officeart/2008/layout/NameandTitleOrganizationalChart"/>
    <dgm:cxn modelId="{F423FFF9-70A1-FF4F-AA92-D2A5809B00D9}" srcId="{60E3B84F-BFEA-7E4E-8BE1-94C94C89BF6C}" destId="{1C3605A1-308E-2B42-9A74-5D0B972EF6EA}" srcOrd="1" destOrd="0" parTransId="{C58F7D31-403C-8148-A3D2-4995A49CACA0}" sibTransId="{23B703C7-D60A-904E-A78C-A49423784DCC}"/>
    <dgm:cxn modelId="{217D63FF-D95C-FF44-9CE7-D8C04F562DEF}" type="presOf" srcId="{6ADDF999-8579-F844-84BD-DBBC0974F14C}" destId="{CBFB4C9C-0F17-D443-B025-1C4C394708F7}" srcOrd="0" destOrd="0" presId="urn:microsoft.com/office/officeart/2008/layout/NameandTitleOrganizationalChart"/>
    <dgm:cxn modelId="{DDC9AB3F-CE79-234E-AD42-AE6ABFA16C0C}" type="presParOf" srcId="{29CD09E2-4C50-FB42-829C-F1024C33A6CE}" destId="{FDB27030-DAEB-E641-BF44-9D1E0D232E1C}" srcOrd="0" destOrd="0" presId="urn:microsoft.com/office/officeart/2008/layout/NameandTitleOrganizationalChart"/>
    <dgm:cxn modelId="{3F4F6C5F-E560-8742-8F1E-54D7AF5B4364}" type="presParOf" srcId="{FDB27030-DAEB-E641-BF44-9D1E0D232E1C}" destId="{22879761-CA7F-CB40-A2E3-66F07BAD8056}" srcOrd="0" destOrd="0" presId="urn:microsoft.com/office/officeart/2008/layout/NameandTitleOrganizationalChart"/>
    <dgm:cxn modelId="{7B30EC40-E784-8743-9DE6-41846A9BBE27}" type="presParOf" srcId="{22879761-CA7F-CB40-A2E3-66F07BAD8056}" destId="{CBFB4C9C-0F17-D443-B025-1C4C394708F7}" srcOrd="0" destOrd="0" presId="urn:microsoft.com/office/officeart/2008/layout/NameandTitleOrganizationalChart"/>
    <dgm:cxn modelId="{52D9FC3E-2DF0-6047-AD9F-49C03E632B0D}" type="presParOf" srcId="{22879761-CA7F-CB40-A2E3-66F07BAD8056}" destId="{E09FCE9D-35F1-C144-AAC1-112D88334355}" srcOrd="1" destOrd="0" presId="urn:microsoft.com/office/officeart/2008/layout/NameandTitleOrganizationalChart"/>
    <dgm:cxn modelId="{A5D4E9B9-A0B0-C848-BBF7-9E39F8C3A99F}" type="presParOf" srcId="{22879761-CA7F-CB40-A2E3-66F07BAD8056}" destId="{A73D9F76-082D-7C4A-998E-D0331B1FE36A}" srcOrd="2" destOrd="0" presId="urn:microsoft.com/office/officeart/2008/layout/NameandTitleOrganizationalChart"/>
    <dgm:cxn modelId="{A0E08F02-848F-AF49-BAC2-C8ACFA8D73DD}" type="presParOf" srcId="{FDB27030-DAEB-E641-BF44-9D1E0D232E1C}" destId="{2B1FD500-921B-644B-BBAC-3F8592414C7F}" srcOrd="1" destOrd="0" presId="urn:microsoft.com/office/officeart/2008/layout/NameandTitleOrganizationalChart"/>
    <dgm:cxn modelId="{C72F3FEA-26A5-FB46-9D0C-F67B3985D24B}" type="presParOf" srcId="{2B1FD500-921B-644B-BBAC-3F8592414C7F}" destId="{6F3B3558-D45F-B14E-A801-5451B5F0BBCF}" srcOrd="0" destOrd="0" presId="urn:microsoft.com/office/officeart/2008/layout/NameandTitleOrganizationalChart"/>
    <dgm:cxn modelId="{880C80B4-3763-A247-B811-6EC7E01D66B7}" type="presParOf" srcId="{2B1FD500-921B-644B-BBAC-3F8592414C7F}" destId="{4B6AE4ED-0F42-E74D-BF57-7D2C6E6BD53E}" srcOrd="1" destOrd="0" presId="urn:microsoft.com/office/officeart/2008/layout/NameandTitleOrganizationalChart"/>
    <dgm:cxn modelId="{600ADA4B-CA88-D547-BD22-F242DA94919C}" type="presParOf" srcId="{4B6AE4ED-0F42-E74D-BF57-7D2C6E6BD53E}" destId="{5CB7E43E-8756-054A-B933-72D1C9164125}" srcOrd="0" destOrd="0" presId="urn:microsoft.com/office/officeart/2008/layout/NameandTitleOrganizationalChart"/>
    <dgm:cxn modelId="{63B8B272-3847-D241-92A2-57CAD5925901}" type="presParOf" srcId="{5CB7E43E-8756-054A-B933-72D1C9164125}" destId="{7A028FFB-659C-E04E-AEA7-5666375A248D}" srcOrd="0" destOrd="0" presId="urn:microsoft.com/office/officeart/2008/layout/NameandTitleOrganizationalChart"/>
    <dgm:cxn modelId="{76139CC2-1249-104F-A5F1-25771D15D344}" type="presParOf" srcId="{5CB7E43E-8756-054A-B933-72D1C9164125}" destId="{E41E8AF2-1898-C84B-A04B-B68079327F03}" srcOrd="1" destOrd="0" presId="urn:microsoft.com/office/officeart/2008/layout/NameandTitleOrganizationalChart"/>
    <dgm:cxn modelId="{247F3DC3-08AD-1048-8FFD-8ED814703B3D}" type="presParOf" srcId="{5CB7E43E-8756-054A-B933-72D1C9164125}" destId="{D53B1BFB-C0A9-6F41-A735-35CC32CB2758}" srcOrd="2" destOrd="0" presId="urn:microsoft.com/office/officeart/2008/layout/NameandTitleOrganizationalChart"/>
    <dgm:cxn modelId="{5D1EDA25-115F-E14C-BA19-12F7E3445528}" type="presParOf" srcId="{4B6AE4ED-0F42-E74D-BF57-7D2C6E6BD53E}" destId="{F1B74492-5DEB-6F4C-ACE3-1C138595EDFA}" srcOrd="1" destOrd="0" presId="urn:microsoft.com/office/officeart/2008/layout/NameandTitleOrganizationalChart"/>
    <dgm:cxn modelId="{736DA059-43B4-1A4C-9AED-35B08EDC26C7}" type="presParOf" srcId="{4B6AE4ED-0F42-E74D-BF57-7D2C6E6BD53E}" destId="{F2FD37C5-A9A3-A341-93F4-2AA9CA4DA7AF}" srcOrd="2" destOrd="0" presId="urn:microsoft.com/office/officeart/2008/layout/NameandTitleOrganizationalChart"/>
    <dgm:cxn modelId="{F4D8B589-EA0F-4C4B-8C99-5E0EF875B06B}" type="presParOf" srcId="{2B1FD500-921B-644B-BBAC-3F8592414C7F}" destId="{CE3B30FA-12BF-C347-BFC1-B65BF665A177}" srcOrd="2" destOrd="0" presId="urn:microsoft.com/office/officeart/2008/layout/NameandTitleOrganizationalChart"/>
    <dgm:cxn modelId="{C1B4ED81-6C99-FE4C-ADD3-D5E28AD4AC1E}" type="presParOf" srcId="{2B1FD500-921B-644B-BBAC-3F8592414C7F}" destId="{3304E709-16D0-0F41-803E-B4FCC414A1DB}" srcOrd="3" destOrd="0" presId="urn:microsoft.com/office/officeart/2008/layout/NameandTitleOrganizationalChart"/>
    <dgm:cxn modelId="{6326CD63-96D1-214A-8085-D23A6C2ACB07}" type="presParOf" srcId="{3304E709-16D0-0F41-803E-B4FCC414A1DB}" destId="{C9140D21-2FDF-514C-8DAF-77112AC86A22}" srcOrd="0" destOrd="0" presId="urn:microsoft.com/office/officeart/2008/layout/NameandTitleOrganizationalChart"/>
    <dgm:cxn modelId="{9A7B1578-E633-3540-9239-A31E7F8A4049}" type="presParOf" srcId="{C9140D21-2FDF-514C-8DAF-77112AC86A22}" destId="{624FB069-AC10-E042-895A-74CC55D3DC95}" srcOrd="0" destOrd="0" presId="urn:microsoft.com/office/officeart/2008/layout/NameandTitleOrganizationalChart"/>
    <dgm:cxn modelId="{28EED2F5-82DC-314B-8E41-C5A6DCD71F62}" type="presParOf" srcId="{C9140D21-2FDF-514C-8DAF-77112AC86A22}" destId="{3545C304-56F0-7645-9AEC-CAA43492BEFB}" srcOrd="1" destOrd="0" presId="urn:microsoft.com/office/officeart/2008/layout/NameandTitleOrganizationalChart"/>
    <dgm:cxn modelId="{D60781F1-7326-7E49-9BF6-8C382368A337}" type="presParOf" srcId="{C9140D21-2FDF-514C-8DAF-77112AC86A22}" destId="{0354A6CB-26E0-EB4B-8274-04E77CF223CC}" srcOrd="2" destOrd="0" presId="urn:microsoft.com/office/officeart/2008/layout/NameandTitleOrganizationalChart"/>
    <dgm:cxn modelId="{9DB18610-F38B-9442-91BB-2F947DFABF60}" type="presParOf" srcId="{3304E709-16D0-0F41-803E-B4FCC414A1DB}" destId="{51F84633-3491-A64C-8771-37720281643E}" srcOrd="1" destOrd="0" presId="urn:microsoft.com/office/officeart/2008/layout/NameandTitleOrganizationalChart"/>
    <dgm:cxn modelId="{EAFF8D50-DD35-A943-94F2-0466B318B82C}" type="presParOf" srcId="{51F84633-3491-A64C-8771-37720281643E}" destId="{720FE0E2-0E51-3C46-A8A3-ACFCD79086D7}" srcOrd="0" destOrd="0" presId="urn:microsoft.com/office/officeart/2008/layout/NameandTitleOrganizationalChart"/>
    <dgm:cxn modelId="{D93B91B3-3C59-E348-B7A1-AEF91730F6A5}" type="presParOf" srcId="{51F84633-3491-A64C-8771-37720281643E}" destId="{58899156-90A1-5F43-BECA-8DC8E3B47EE1}" srcOrd="1" destOrd="0" presId="urn:microsoft.com/office/officeart/2008/layout/NameandTitleOrganizationalChart"/>
    <dgm:cxn modelId="{9A242D12-4B1C-7A4C-ACB6-D58CA6A6B444}" type="presParOf" srcId="{58899156-90A1-5F43-BECA-8DC8E3B47EE1}" destId="{B8A388CF-B260-AB47-8A74-88FF945C7923}" srcOrd="0" destOrd="0" presId="urn:microsoft.com/office/officeart/2008/layout/NameandTitleOrganizationalChart"/>
    <dgm:cxn modelId="{B4EBA972-BC4A-5B4C-82DC-9733E270E7EC}" type="presParOf" srcId="{B8A388CF-B260-AB47-8A74-88FF945C7923}" destId="{BABE28E1-3424-D04D-9E30-091CFAF006D1}" srcOrd="0" destOrd="0" presId="urn:microsoft.com/office/officeart/2008/layout/NameandTitleOrganizationalChart"/>
    <dgm:cxn modelId="{3BC74D82-95C3-204F-99A1-31F0ABF6A0CC}" type="presParOf" srcId="{B8A388CF-B260-AB47-8A74-88FF945C7923}" destId="{DE6A74C8-9AC5-B549-B21D-460B0BC1BB3A}" srcOrd="1" destOrd="0" presId="urn:microsoft.com/office/officeart/2008/layout/NameandTitleOrganizationalChart"/>
    <dgm:cxn modelId="{6F956C32-0E34-A34C-9B02-395F00B3DE72}" type="presParOf" srcId="{B8A388CF-B260-AB47-8A74-88FF945C7923}" destId="{6255225B-DC5A-3843-8DF1-AA9794DEF01C}" srcOrd="2" destOrd="0" presId="urn:microsoft.com/office/officeart/2008/layout/NameandTitleOrganizationalChart"/>
    <dgm:cxn modelId="{D0ECD001-AEC1-4B44-8F66-6E768B071B3C}" type="presParOf" srcId="{58899156-90A1-5F43-BECA-8DC8E3B47EE1}" destId="{B9D6FF89-D851-5946-B54E-90941C909B4E}" srcOrd="1" destOrd="0" presId="urn:microsoft.com/office/officeart/2008/layout/NameandTitleOrganizationalChart"/>
    <dgm:cxn modelId="{D65F3954-B86D-6143-9433-6E3C6AE15D56}" type="presParOf" srcId="{58899156-90A1-5F43-BECA-8DC8E3B47EE1}" destId="{13720E5C-9540-BB4D-AB22-58E66080BD7E}" srcOrd="2" destOrd="0" presId="urn:microsoft.com/office/officeart/2008/layout/NameandTitleOrganizationalChart"/>
    <dgm:cxn modelId="{2DD369FF-63DB-A541-B2F7-7F03F4047247}" type="presParOf" srcId="{51F84633-3491-A64C-8771-37720281643E}" destId="{22B38B13-551A-F845-9ED3-6071F0D57AE7}" srcOrd="2" destOrd="0" presId="urn:microsoft.com/office/officeart/2008/layout/NameandTitleOrganizationalChart"/>
    <dgm:cxn modelId="{527D8211-E064-FA4A-B54C-927DDCD1EA8D}" type="presParOf" srcId="{51F84633-3491-A64C-8771-37720281643E}" destId="{37C683A7-5DEC-C648-80E5-888B1327CD17}" srcOrd="3" destOrd="0" presId="urn:microsoft.com/office/officeart/2008/layout/NameandTitleOrganizationalChart"/>
    <dgm:cxn modelId="{F2ADAE82-1C26-1148-BB2C-5DA4C1724FD1}" type="presParOf" srcId="{37C683A7-5DEC-C648-80E5-888B1327CD17}" destId="{F1990F8C-B4DB-F14A-987F-18EEB8C0B0A4}" srcOrd="0" destOrd="0" presId="urn:microsoft.com/office/officeart/2008/layout/NameandTitleOrganizationalChart"/>
    <dgm:cxn modelId="{EF52EF65-07F7-C54C-9FF8-9C41E917CD5A}" type="presParOf" srcId="{F1990F8C-B4DB-F14A-987F-18EEB8C0B0A4}" destId="{2BEB805F-EFC4-CB48-A62E-5894D2A0F102}" srcOrd="0" destOrd="0" presId="urn:microsoft.com/office/officeart/2008/layout/NameandTitleOrganizationalChart"/>
    <dgm:cxn modelId="{26AE4D2C-9C1F-4B4F-9881-CBA0CF2C7F9B}" type="presParOf" srcId="{F1990F8C-B4DB-F14A-987F-18EEB8C0B0A4}" destId="{5960660F-271D-474B-9BA0-68AF08202F24}" srcOrd="1" destOrd="0" presId="urn:microsoft.com/office/officeart/2008/layout/NameandTitleOrganizationalChart"/>
    <dgm:cxn modelId="{AD0304C8-E6CF-FF43-9D2C-0C1C1CC0B80D}" type="presParOf" srcId="{F1990F8C-B4DB-F14A-987F-18EEB8C0B0A4}" destId="{877DD3B1-7B42-7C4F-B541-62212F66D843}" srcOrd="2" destOrd="0" presId="urn:microsoft.com/office/officeart/2008/layout/NameandTitleOrganizationalChart"/>
    <dgm:cxn modelId="{EFC94145-B4AA-AE40-BC27-90A501BB456D}" type="presParOf" srcId="{37C683A7-5DEC-C648-80E5-888B1327CD17}" destId="{45C559E6-46EF-A04D-ADC8-8F081577100B}" srcOrd="1" destOrd="0" presId="urn:microsoft.com/office/officeart/2008/layout/NameandTitleOrganizationalChart"/>
    <dgm:cxn modelId="{65CA9874-E7F5-6142-8A29-FE1345F84D30}" type="presParOf" srcId="{37C683A7-5DEC-C648-80E5-888B1327CD17}" destId="{CD98CCD8-3BCD-1343-89B2-FF3EBCF5FCB1}" srcOrd="2" destOrd="0" presId="urn:microsoft.com/office/officeart/2008/layout/NameandTitleOrganizationalChart"/>
    <dgm:cxn modelId="{D3A4E383-63D3-2E4A-9D9A-5ACC3FFB09DD}" type="presParOf" srcId="{3304E709-16D0-0F41-803E-B4FCC414A1DB}" destId="{5DB98293-5A8F-564E-87BF-150F14DBFE6F}" srcOrd="2" destOrd="0" presId="urn:microsoft.com/office/officeart/2008/layout/NameandTitleOrganizationalChart"/>
    <dgm:cxn modelId="{4942753B-59D8-0047-9545-0FC48FD46E33}" type="presParOf" srcId="{2B1FD500-921B-644B-BBAC-3F8592414C7F}" destId="{7B770924-B4F3-4040-8BB3-61CFEDF3105F}" srcOrd="4" destOrd="0" presId="urn:microsoft.com/office/officeart/2008/layout/NameandTitleOrganizationalChart"/>
    <dgm:cxn modelId="{510C8937-C500-B84B-B125-AE157460318E}" type="presParOf" srcId="{2B1FD500-921B-644B-BBAC-3F8592414C7F}" destId="{205DC03B-E45E-5B4E-93BB-C355A175C0B5}" srcOrd="5" destOrd="0" presId="urn:microsoft.com/office/officeart/2008/layout/NameandTitleOrganizationalChart"/>
    <dgm:cxn modelId="{47D73B0F-83C7-C649-ACBC-DCE0F7EACF2A}" type="presParOf" srcId="{205DC03B-E45E-5B4E-93BB-C355A175C0B5}" destId="{7B2B502E-A668-A843-8569-44BE146C40A5}" srcOrd="0" destOrd="0" presId="urn:microsoft.com/office/officeart/2008/layout/NameandTitleOrganizationalChart"/>
    <dgm:cxn modelId="{4E61485B-80FC-ED4B-82B1-E9C43623618F}" type="presParOf" srcId="{7B2B502E-A668-A843-8569-44BE146C40A5}" destId="{F4D0E950-B091-DF40-B9DF-DF561956C0CB}" srcOrd="0" destOrd="0" presId="urn:microsoft.com/office/officeart/2008/layout/NameandTitleOrganizationalChart"/>
    <dgm:cxn modelId="{62E6EF17-0C43-FC4D-ABB3-08A85769E2EA}" type="presParOf" srcId="{7B2B502E-A668-A843-8569-44BE146C40A5}" destId="{88CDFB66-EA8C-F247-A7BA-F1B85975F249}" srcOrd="1" destOrd="0" presId="urn:microsoft.com/office/officeart/2008/layout/NameandTitleOrganizationalChart"/>
    <dgm:cxn modelId="{5B4CF2F9-0701-CC43-B2AE-5519ED7BBA99}" type="presParOf" srcId="{7B2B502E-A668-A843-8569-44BE146C40A5}" destId="{CFF9CA59-6FF1-C645-8F36-4FCF428612D2}" srcOrd="2" destOrd="0" presId="urn:microsoft.com/office/officeart/2008/layout/NameandTitleOrganizationalChart"/>
    <dgm:cxn modelId="{53CD739E-24C7-EA4E-AC8C-3A833E0421CB}" type="presParOf" srcId="{205DC03B-E45E-5B4E-93BB-C355A175C0B5}" destId="{4DFB8680-3C98-BA46-BD34-7F594D0938FB}" srcOrd="1" destOrd="0" presId="urn:microsoft.com/office/officeart/2008/layout/NameandTitleOrganizationalChart"/>
    <dgm:cxn modelId="{953D1D7A-AA02-1D4B-A1E0-4C1A01E3A339}" type="presParOf" srcId="{4DFB8680-3C98-BA46-BD34-7F594D0938FB}" destId="{9B1F4544-1712-3D44-AD67-80D8914F6A4E}" srcOrd="0" destOrd="0" presId="urn:microsoft.com/office/officeart/2008/layout/NameandTitleOrganizationalChart"/>
    <dgm:cxn modelId="{6A1EB40A-29A0-1A4A-B9DE-E442AD18AF1F}" type="presParOf" srcId="{4DFB8680-3C98-BA46-BD34-7F594D0938FB}" destId="{494E4336-0D79-2D4D-B083-44CC61383B19}" srcOrd="1" destOrd="0" presId="urn:microsoft.com/office/officeart/2008/layout/NameandTitleOrganizationalChart"/>
    <dgm:cxn modelId="{3AC342A1-F742-354C-979D-CF72184CF90E}" type="presParOf" srcId="{494E4336-0D79-2D4D-B083-44CC61383B19}" destId="{60F3B0DB-6A3B-ED48-A471-00D6D76312A4}" srcOrd="0" destOrd="0" presId="urn:microsoft.com/office/officeart/2008/layout/NameandTitleOrganizationalChart"/>
    <dgm:cxn modelId="{E2F92C49-E4CB-D344-BDF9-AE7590353ED1}" type="presParOf" srcId="{60F3B0DB-6A3B-ED48-A471-00D6D76312A4}" destId="{F32659B7-2511-CC4A-B92D-20017D4F1598}" srcOrd="0" destOrd="0" presId="urn:microsoft.com/office/officeart/2008/layout/NameandTitleOrganizationalChart"/>
    <dgm:cxn modelId="{5B35411A-E823-544F-9F6D-D3C84CB2B25F}" type="presParOf" srcId="{60F3B0DB-6A3B-ED48-A471-00D6D76312A4}" destId="{B539F646-C08C-EE45-BE31-6BB84E851B78}" srcOrd="1" destOrd="0" presId="urn:microsoft.com/office/officeart/2008/layout/NameandTitleOrganizationalChart"/>
    <dgm:cxn modelId="{F4B8CFD1-2CD0-484B-9555-A8B097B50F69}" type="presParOf" srcId="{60F3B0DB-6A3B-ED48-A471-00D6D76312A4}" destId="{F287111D-E51E-0C46-9F29-073339BAAFBD}" srcOrd="2" destOrd="0" presId="urn:microsoft.com/office/officeart/2008/layout/NameandTitleOrganizationalChart"/>
    <dgm:cxn modelId="{622C9CE1-2480-0A49-95A0-D5A676AFBC5F}" type="presParOf" srcId="{494E4336-0D79-2D4D-B083-44CC61383B19}" destId="{47D9B8D6-0BCD-5843-9F7E-8C00222702FD}" srcOrd="1" destOrd="0" presId="urn:microsoft.com/office/officeart/2008/layout/NameandTitleOrganizationalChart"/>
    <dgm:cxn modelId="{30FBA75C-6C45-0B4F-8FE0-9B603097588F}" type="presParOf" srcId="{494E4336-0D79-2D4D-B083-44CC61383B19}" destId="{784315C4-681B-AE48-B11D-BB42BF6C7FC8}" srcOrd="2" destOrd="0" presId="urn:microsoft.com/office/officeart/2008/layout/NameandTitleOrganizationalChart"/>
    <dgm:cxn modelId="{6E09B8BB-629D-4843-92F4-C2DEBB197F2B}" type="presParOf" srcId="{4DFB8680-3C98-BA46-BD34-7F594D0938FB}" destId="{1E2632B2-F522-1641-9C81-24B093D5CC1C}" srcOrd="2" destOrd="0" presId="urn:microsoft.com/office/officeart/2008/layout/NameandTitleOrganizationalChart"/>
    <dgm:cxn modelId="{64FC2EFD-6F08-4548-B7B3-73FA72A4C7F9}" type="presParOf" srcId="{4DFB8680-3C98-BA46-BD34-7F594D0938FB}" destId="{A99C58CA-40F8-944D-BBF7-09EC22DCE55C}" srcOrd="3" destOrd="0" presId="urn:microsoft.com/office/officeart/2008/layout/NameandTitleOrganizationalChart"/>
    <dgm:cxn modelId="{88C27214-3FC6-3543-9C9D-253F6912AE33}" type="presParOf" srcId="{A99C58CA-40F8-944D-BBF7-09EC22DCE55C}" destId="{2A60A5D6-4D50-D944-8173-300E0B50D51C}" srcOrd="0" destOrd="0" presId="urn:microsoft.com/office/officeart/2008/layout/NameandTitleOrganizationalChart"/>
    <dgm:cxn modelId="{1444FEC7-154E-0742-93A7-557B87C0F6AF}" type="presParOf" srcId="{2A60A5D6-4D50-D944-8173-300E0B50D51C}" destId="{F054A55F-712A-0947-A46E-8B9F2C55B371}" srcOrd="0" destOrd="0" presId="urn:microsoft.com/office/officeart/2008/layout/NameandTitleOrganizationalChart"/>
    <dgm:cxn modelId="{9534292B-2290-B24B-B895-56C170982B53}" type="presParOf" srcId="{2A60A5D6-4D50-D944-8173-300E0B50D51C}" destId="{08CA67AD-AA6F-2E4B-87F9-F8C1F53449CF}" srcOrd="1" destOrd="0" presId="urn:microsoft.com/office/officeart/2008/layout/NameandTitleOrganizationalChart"/>
    <dgm:cxn modelId="{D37CE050-2018-B341-B1CA-EE2D5284BED1}" type="presParOf" srcId="{2A60A5D6-4D50-D944-8173-300E0B50D51C}" destId="{64920C73-F98E-D64F-B4B7-B047D50EE6C3}" srcOrd="2" destOrd="0" presId="urn:microsoft.com/office/officeart/2008/layout/NameandTitleOrganizationalChart"/>
    <dgm:cxn modelId="{7E398E91-764F-A14A-9F6E-89B371D49CD7}" type="presParOf" srcId="{A99C58CA-40F8-944D-BBF7-09EC22DCE55C}" destId="{B8E13808-0543-304A-BD3D-559930CC61FC}" srcOrd="1" destOrd="0" presId="urn:microsoft.com/office/officeart/2008/layout/NameandTitleOrganizationalChart"/>
    <dgm:cxn modelId="{F351548C-9E81-FB4B-AEB6-FD5C89398E4A}" type="presParOf" srcId="{A99C58CA-40F8-944D-BBF7-09EC22DCE55C}" destId="{C00D224C-9ECB-5A49-A1A3-8721F06E6ADA}" srcOrd="2" destOrd="0" presId="urn:microsoft.com/office/officeart/2008/layout/NameandTitleOrganizationalChart"/>
    <dgm:cxn modelId="{9A34881C-09C7-6545-B716-0696C60364CD}" type="presParOf" srcId="{205DC03B-E45E-5B4E-93BB-C355A175C0B5}" destId="{6D228630-AC6D-C742-A236-B5B9FAA5C2B1}" srcOrd="2" destOrd="0" presId="urn:microsoft.com/office/officeart/2008/layout/NameandTitleOrganizationalChart"/>
    <dgm:cxn modelId="{61389C0A-A3A5-2E46-B103-370F79F6CBCF}" type="presParOf" srcId="{2B1FD500-921B-644B-BBAC-3F8592414C7F}" destId="{FEE76050-57E2-7D48-BB77-3717187F125A}" srcOrd="6" destOrd="0" presId="urn:microsoft.com/office/officeart/2008/layout/NameandTitleOrganizationalChart"/>
    <dgm:cxn modelId="{A8E5A971-A72A-B348-AEC2-81F997DA259D}" type="presParOf" srcId="{2B1FD500-921B-644B-BBAC-3F8592414C7F}" destId="{E012D983-CD79-8E4E-B881-6F42FE9130DC}" srcOrd="7" destOrd="0" presId="urn:microsoft.com/office/officeart/2008/layout/NameandTitleOrganizationalChart"/>
    <dgm:cxn modelId="{58CFA2C8-B612-1648-99BB-B62D9702244D}" type="presParOf" srcId="{E012D983-CD79-8E4E-B881-6F42FE9130DC}" destId="{8718E592-35C3-DD47-9B24-A96CE2EA60FF}" srcOrd="0" destOrd="0" presId="urn:microsoft.com/office/officeart/2008/layout/NameandTitleOrganizationalChart"/>
    <dgm:cxn modelId="{E4146B5A-9EF7-1B4A-905C-CD799327F434}" type="presParOf" srcId="{8718E592-35C3-DD47-9B24-A96CE2EA60FF}" destId="{E3319A4F-77EB-784C-AEC5-8E5B569DCCCE}" srcOrd="0" destOrd="0" presId="urn:microsoft.com/office/officeart/2008/layout/NameandTitleOrganizationalChart"/>
    <dgm:cxn modelId="{9C156500-33AD-6644-9A07-65DF5088FFCB}" type="presParOf" srcId="{8718E592-35C3-DD47-9B24-A96CE2EA60FF}" destId="{6F44FFA2-06F2-4847-8C14-F4201BDADD05}" srcOrd="1" destOrd="0" presId="urn:microsoft.com/office/officeart/2008/layout/NameandTitleOrganizationalChart"/>
    <dgm:cxn modelId="{052AFE72-99A3-D542-9632-87428D5D6A0F}" type="presParOf" srcId="{8718E592-35C3-DD47-9B24-A96CE2EA60FF}" destId="{7D152792-8B83-7747-A047-3C2635A10D05}" srcOrd="2" destOrd="0" presId="urn:microsoft.com/office/officeart/2008/layout/NameandTitleOrganizationalChart"/>
    <dgm:cxn modelId="{46BE6D5D-F108-3448-A7A8-7B1D262E9CCA}" type="presParOf" srcId="{E012D983-CD79-8E4E-B881-6F42FE9130DC}" destId="{CE951E47-6ADF-5B49-98FE-F3921B80B14C}" srcOrd="1" destOrd="0" presId="urn:microsoft.com/office/officeart/2008/layout/NameandTitleOrganizationalChart"/>
    <dgm:cxn modelId="{D8FA465C-B938-7942-B96C-297084B70F15}" type="presParOf" srcId="{CE951E47-6ADF-5B49-98FE-F3921B80B14C}" destId="{C7F17D2B-37BB-B647-95B0-AD7C16E407F4}" srcOrd="0" destOrd="0" presId="urn:microsoft.com/office/officeart/2008/layout/NameandTitleOrganizationalChart"/>
    <dgm:cxn modelId="{0C11C20B-133E-5E4B-833E-9BFDEF94E57A}" type="presParOf" srcId="{CE951E47-6ADF-5B49-98FE-F3921B80B14C}" destId="{3A2BD677-D119-E742-A8C4-79CE5904927F}" srcOrd="1" destOrd="0" presId="urn:microsoft.com/office/officeart/2008/layout/NameandTitleOrganizationalChart"/>
    <dgm:cxn modelId="{0F427596-8605-8849-89BD-CAD090902245}" type="presParOf" srcId="{3A2BD677-D119-E742-A8C4-79CE5904927F}" destId="{449429F5-A2E6-864A-B251-4E522EC8E058}" srcOrd="0" destOrd="0" presId="urn:microsoft.com/office/officeart/2008/layout/NameandTitleOrganizationalChart"/>
    <dgm:cxn modelId="{F35476ED-AF8E-EA4C-9878-7F77F64CEF19}" type="presParOf" srcId="{449429F5-A2E6-864A-B251-4E522EC8E058}" destId="{340080F3-78F8-914A-B2A5-19D1A9C524D8}" srcOrd="0" destOrd="0" presId="urn:microsoft.com/office/officeart/2008/layout/NameandTitleOrganizationalChart"/>
    <dgm:cxn modelId="{F5C81D48-D7CA-8046-8F4F-35888E383AA0}" type="presParOf" srcId="{449429F5-A2E6-864A-B251-4E522EC8E058}" destId="{2E673C64-943A-8D4D-9B1F-D35AB22A8885}" srcOrd="1" destOrd="0" presId="urn:microsoft.com/office/officeart/2008/layout/NameandTitleOrganizationalChart"/>
    <dgm:cxn modelId="{8BC19662-E9C5-6C45-BAC4-718C378B83A3}" type="presParOf" srcId="{449429F5-A2E6-864A-B251-4E522EC8E058}" destId="{CE3A317F-76C8-0045-948E-718091301E3B}" srcOrd="2" destOrd="0" presId="urn:microsoft.com/office/officeart/2008/layout/NameandTitleOrganizationalChart"/>
    <dgm:cxn modelId="{B22CBA99-E559-E643-AFB0-CB3F17085116}" type="presParOf" srcId="{3A2BD677-D119-E742-A8C4-79CE5904927F}" destId="{47E9358C-8663-FB44-9D73-25786D3E19DB}" srcOrd="1" destOrd="0" presId="urn:microsoft.com/office/officeart/2008/layout/NameandTitleOrganizationalChart"/>
    <dgm:cxn modelId="{7F221B92-0E15-7B4D-BC36-260CD2CA8AE2}" type="presParOf" srcId="{3A2BD677-D119-E742-A8C4-79CE5904927F}" destId="{BCFAC05F-9F98-7C4A-A58F-A6513CDC458E}" srcOrd="2" destOrd="0" presId="urn:microsoft.com/office/officeart/2008/layout/NameandTitleOrganizationalChart"/>
    <dgm:cxn modelId="{0F2429D7-0CCD-5F42-A70E-566DE817E392}" type="presParOf" srcId="{CE951E47-6ADF-5B49-98FE-F3921B80B14C}" destId="{8202C4F6-E5F4-EB49-8A6B-E8F685CF1F73}" srcOrd="2" destOrd="0" presId="urn:microsoft.com/office/officeart/2008/layout/NameandTitleOrganizationalChart"/>
    <dgm:cxn modelId="{A63E814D-F61C-B945-9382-499C051F9B13}" type="presParOf" srcId="{CE951E47-6ADF-5B49-98FE-F3921B80B14C}" destId="{6DBC319C-8273-FF4C-979A-F6449BC9175C}" srcOrd="3" destOrd="0" presId="urn:microsoft.com/office/officeart/2008/layout/NameandTitleOrganizationalChart"/>
    <dgm:cxn modelId="{D9C0827E-0009-5549-B15F-F2665717E862}" type="presParOf" srcId="{6DBC319C-8273-FF4C-979A-F6449BC9175C}" destId="{EEA783BE-0C29-8D4E-882B-A14A224C4E21}" srcOrd="0" destOrd="0" presId="urn:microsoft.com/office/officeart/2008/layout/NameandTitleOrganizationalChart"/>
    <dgm:cxn modelId="{F80835ED-BD30-FF40-B270-AABBC39FB33E}" type="presParOf" srcId="{EEA783BE-0C29-8D4E-882B-A14A224C4E21}" destId="{79B519ED-870C-7840-B94E-8AD635C692B7}" srcOrd="0" destOrd="0" presId="urn:microsoft.com/office/officeart/2008/layout/NameandTitleOrganizationalChart"/>
    <dgm:cxn modelId="{1F106285-3D0F-3449-9340-456652B1B6D4}" type="presParOf" srcId="{EEA783BE-0C29-8D4E-882B-A14A224C4E21}" destId="{88CDF9E4-7F35-AC4A-8C1A-6B29DC675E28}" srcOrd="1" destOrd="0" presId="urn:microsoft.com/office/officeart/2008/layout/NameandTitleOrganizationalChart"/>
    <dgm:cxn modelId="{848EAFF0-D31F-C242-AB36-41669D7659CD}" type="presParOf" srcId="{EEA783BE-0C29-8D4E-882B-A14A224C4E21}" destId="{E3A6733E-7A42-8646-99B6-78A73896021B}" srcOrd="2" destOrd="0" presId="urn:microsoft.com/office/officeart/2008/layout/NameandTitleOrganizationalChart"/>
    <dgm:cxn modelId="{33A65BCB-4796-454E-9BF7-2785B00ADF08}" type="presParOf" srcId="{6DBC319C-8273-FF4C-979A-F6449BC9175C}" destId="{4C154706-1E16-0045-A52E-C195766B7C04}" srcOrd="1" destOrd="0" presId="urn:microsoft.com/office/officeart/2008/layout/NameandTitleOrganizationalChart"/>
    <dgm:cxn modelId="{1ED2C1EC-7C82-9043-B2E4-CE646CE8AD37}" type="presParOf" srcId="{6DBC319C-8273-FF4C-979A-F6449BC9175C}" destId="{BEC3A43E-E75A-5449-97F3-947E6DF04633}" srcOrd="2" destOrd="0" presId="urn:microsoft.com/office/officeart/2008/layout/NameandTitleOrganizationalChart"/>
    <dgm:cxn modelId="{BF13C4CE-9191-1843-9CD7-66C7C0C9B910}" type="presParOf" srcId="{CE951E47-6ADF-5B49-98FE-F3921B80B14C}" destId="{A7BB8A60-602D-004C-A6F4-7225131CBBB5}" srcOrd="4" destOrd="0" presId="urn:microsoft.com/office/officeart/2008/layout/NameandTitleOrganizationalChart"/>
    <dgm:cxn modelId="{00B72214-C1BD-1748-9C75-0017EB421731}" type="presParOf" srcId="{CE951E47-6ADF-5B49-98FE-F3921B80B14C}" destId="{B1BE5716-185C-B840-8A27-F9F12D8C1FB8}" srcOrd="5" destOrd="0" presId="urn:microsoft.com/office/officeart/2008/layout/NameandTitleOrganizationalChart"/>
    <dgm:cxn modelId="{F38F34AE-680D-D04C-B33E-DD735440EDDA}" type="presParOf" srcId="{B1BE5716-185C-B840-8A27-F9F12D8C1FB8}" destId="{4ACB0DA0-6DF3-C24B-A934-F7A65DD4AEDE}" srcOrd="0" destOrd="0" presId="urn:microsoft.com/office/officeart/2008/layout/NameandTitleOrganizationalChart"/>
    <dgm:cxn modelId="{66F1B7B8-7AD5-CE45-93D3-EFBA46DAA2D9}" type="presParOf" srcId="{4ACB0DA0-6DF3-C24B-A934-F7A65DD4AEDE}" destId="{A70C4186-6A12-C541-BDC1-872A99FAC516}" srcOrd="0" destOrd="0" presId="urn:microsoft.com/office/officeart/2008/layout/NameandTitleOrganizationalChart"/>
    <dgm:cxn modelId="{EA851383-04F9-9242-8917-7182BC8B488D}" type="presParOf" srcId="{4ACB0DA0-6DF3-C24B-A934-F7A65DD4AEDE}" destId="{0E6A4494-9F58-2A49-B755-2C0702CAC451}" srcOrd="1" destOrd="0" presId="urn:microsoft.com/office/officeart/2008/layout/NameandTitleOrganizationalChart"/>
    <dgm:cxn modelId="{632EE938-37D4-C046-B9FC-76ABC8E4E940}" type="presParOf" srcId="{4ACB0DA0-6DF3-C24B-A934-F7A65DD4AEDE}" destId="{401CA4BD-7BA2-B548-97E3-BD3865D8A228}" srcOrd="2" destOrd="0" presId="urn:microsoft.com/office/officeart/2008/layout/NameandTitleOrganizationalChart"/>
    <dgm:cxn modelId="{05CC1158-D442-1D4B-9F05-CECFD43B18FD}" type="presParOf" srcId="{B1BE5716-185C-B840-8A27-F9F12D8C1FB8}" destId="{6933BC45-BB6E-994C-8845-D0971E7D9625}" srcOrd="1" destOrd="0" presId="urn:microsoft.com/office/officeart/2008/layout/NameandTitleOrganizationalChart"/>
    <dgm:cxn modelId="{81A39B5D-BBE2-D84B-93AF-26D6C982BC26}" type="presParOf" srcId="{B1BE5716-185C-B840-8A27-F9F12D8C1FB8}" destId="{E4724A15-B6D7-8349-9D30-8451555FB8C5}" srcOrd="2" destOrd="0" presId="urn:microsoft.com/office/officeart/2008/layout/NameandTitleOrganizationalChart"/>
    <dgm:cxn modelId="{E6BBB5EF-1F0D-854D-9E05-3B803D3868BF}" type="presParOf" srcId="{E012D983-CD79-8E4E-B881-6F42FE9130DC}" destId="{483FEEA1-6B0E-BC4B-8D5F-47058593A111}" srcOrd="2" destOrd="0" presId="urn:microsoft.com/office/officeart/2008/layout/NameandTitleOrganizationalChart"/>
    <dgm:cxn modelId="{331254CB-4D71-A341-AF77-4E3BF9E8AB2E}" type="presParOf" srcId="{FDB27030-DAEB-E641-BF44-9D1E0D232E1C}" destId="{B7AEE0A9-CF4F-DA42-9003-46A9802F475A}" srcOrd="2" destOrd="0" presId="urn:microsoft.com/office/officeart/2008/layout/NameandTitleOrganizationalChart"/>
    <dgm:cxn modelId="{5D10DEED-DFD8-B04C-8026-B3EDD66FE22C}" type="presParOf" srcId="{B7AEE0A9-CF4F-DA42-9003-46A9802F475A}" destId="{33D388A8-66AB-D34E-A626-981F157D22AD}" srcOrd="0" destOrd="0" presId="urn:microsoft.com/office/officeart/2008/layout/NameandTitleOrganizationalChart"/>
    <dgm:cxn modelId="{7D564DC0-CFC4-7D47-8497-A1360D7CE317}" type="presParOf" srcId="{B7AEE0A9-CF4F-DA42-9003-46A9802F475A}" destId="{0AE5DEF9-B00E-4644-8F5C-6CF489D70694}" srcOrd="1" destOrd="0" presId="urn:microsoft.com/office/officeart/2008/layout/NameandTitleOrganizationalChart"/>
    <dgm:cxn modelId="{6D03285B-0FC4-6B4C-8640-79CA616E3B80}" type="presParOf" srcId="{0AE5DEF9-B00E-4644-8F5C-6CF489D70694}" destId="{01771FF2-6791-4641-B500-D230E0BC156D}" srcOrd="0" destOrd="0" presId="urn:microsoft.com/office/officeart/2008/layout/NameandTitleOrganizationalChart"/>
    <dgm:cxn modelId="{59B26C2A-0AC0-CC4F-8F86-4E65339AB191}" type="presParOf" srcId="{01771FF2-6791-4641-B500-D230E0BC156D}" destId="{F5C6DF15-CE18-DF46-A797-D58483161BF0}" srcOrd="0" destOrd="0" presId="urn:microsoft.com/office/officeart/2008/layout/NameandTitleOrganizationalChart"/>
    <dgm:cxn modelId="{55AAEB97-957E-A940-96BC-03602583378F}" type="presParOf" srcId="{01771FF2-6791-4641-B500-D230E0BC156D}" destId="{555D9BE6-BFDC-2942-B754-166A8E59DBDB}" srcOrd="1" destOrd="0" presId="urn:microsoft.com/office/officeart/2008/layout/NameandTitleOrganizationalChart"/>
    <dgm:cxn modelId="{37952F2C-DEE8-C64B-9505-5D1CF82E2801}" type="presParOf" srcId="{01771FF2-6791-4641-B500-D230E0BC156D}" destId="{56546042-C648-B749-8940-BCFCFD489967}" srcOrd="2" destOrd="0" presId="urn:microsoft.com/office/officeart/2008/layout/NameandTitleOrganizationalChart"/>
    <dgm:cxn modelId="{8D2C4C06-489E-3B4F-82CA-287C11EA9D77}" type="presParOf" srcId="{0AE5DEF9-B00E-4644-8F5C-6CF489D70694}" destId="{DF75DA85-1980-B744-8815-84FB6B73A3EA}" srcOrd="1" destOrd="0" presId="urn:microsoft.com/office/officeart/2008/layout/NameandTitleOrganizationalChart"/>
    <dgm:cxn modelId="{A9F58DE0-BF06-2B48-85C7-7B726253AE5E}" type="presParOf" srcId="{0AE5DEF9-B00E-4644-8F5C-6CF489D70694}" destId="{EFB06099-3D1B-2B4B-9B22-2E519D334BB9}" srcOrd="2" destOrd="0" presId="urn:microsoft.com/office/officeart/2008/layout/NameandTitleOrganizationalChart"/>
    <dgm:cxn modelId="{A1CDA952-E23B-FE48-A696-F87EFEC69146}" type="presParOf" srcId="{EFB06099-3D1B-2B4B-9B22-2E519D334BB9}" destId="{C21532E6-FC10-4C46-9DAF-3F586DDAEAC0}" srcOrd="0" destOrd="0" presId="urn:microsoft.com/office/officeart/2008/layout/NameandTitleOrganizationalChart"/>
    <dgm:cxn modelId="{FA1980BD-75F5-8B4D-83A1-75A5972DCC8F}" type="presParOf" srcId="{EFB06099-3D1B-2B4B-9B22-2E519D334BB9}" destId="{55BCFBC7-F2EA-E84C-974E-71A02D202B1E}" srcOrd="1" destOrd="0" presId="urn:microsoft.com/office/officeart/2008/layout/NameandTitleOrganizationalChart"/>
    <dgm:cxn modelId="{071906E3-8E61-6F4E-AC0F-2D8805B201AB}" type="presParOf" srcId="{55BCFBC7-F2EA-E84C-974E-71A02D202B1E}" destId="{AD17776C-1441-D34F-9704-262BEDE056CC}" srcOrd="0" destOrd="0" presId="urn:microsoft.com/office/officeart/2008/layout/NameandTitleOrganizationalChart"/>
    <dgm:cxn modelId="{0D8ED695-DA3A-AB4C-A4BD-004796C97245}" type="presParOf" srcId="{AD17776C-1441-D34F-9704-262BEDE056CC}" destId="{46753C41-3177-844E-9782-F8939FC6CA1D}" srcOrd="0" destOrd="0" presId="urn:microsoft.com/office/officeart/2008/layout/NameandTitleOrganizationalChart"/>
    <dgm:cxn modelId="{CB59ED17-D3C5-6A42-A67F-6E9B26ED650D}" type="presParOf" srcId="{AD17776C-1441-D34F-9704-262BEDE056CC}" destId="{08DA959F-423A-BE4F-9216-31FAE4657FE4}" srcOrd="1" destOrd="0" presId="urn:microsoft.com/office/officeart/2008/layout/NameandTitleOrganizationalChart"/>
    <dgm:cxn modelId="{ECF7B22B-F06B-5C42-B167-350250F90201}" type="presParOf" srcId="{AD17776C-1441-D34F-9704-262BEDE056CC}" destId="{6AA64D2B-0AE5-ED47-B2E1-13A56B5B718E}" srcOrd="2" destOrd="0" presId="urn:microsoft.com/office/officeart/2008/layout/NameandTitleOrganizationalChart"/>
    <dgm:cxn modelId="{9671A7FC-41D0-CB49-BA7F-874975A35B87}" type="presParOf" srcId="{55BCFBC7-F2EA-E84C-974E-71A02D202B1E}" destId="{9B9E4D79-22D1-394F-A323-036EF3F92948}" srcOrd="1" destOrd="0" presId="urn:microsoft.com/office/officeart/2008/layout/NameandTitleOrganizationalChart"/>
    <dgm:cxn modelId="{4C3F24E2-D50D-D842-964D-3D3BEA98204E}" type="presParOf" srcId="{55BCFBC7-F2EA-E84C-974E-71A02D202B1E}" destId="{EFA095DC-7789-1A46-9966-112764784FE7}" srcOrd="2" destOrd="0" presId="urn:microsoft.com/office/officeart/2008/layout/NameandTitleOrganizationalChart"/>
    <dgm:cxn modelId="{946484FA-1537-D44B-B102-C34CD8FA6412}" type="presParOf" srcId="{B7AEE0A9-CF4F-DA42-9003-46A9802F475A}" destId="{4287FE05-3862-DD49-A660-A2A96EF9B4BE}" srcOrd="2" destOrd="0" presId="urn:microsoft.com/office/officeart/2008/layout/NameandTitleOrganizationalChart"/>
    <dgm:cxn modelId="{E9F7D6EE-A8E9-E54F-B069-1555B9F16D0C}" type="presParOf" srcId="{B7AEE0A9-CF4F-DA42-9003-46A9802F475A}" destId="{1ACA72EB-03CC-4F41-9106-57537680EA77}" srcOrd="3" destOrd="0" presId="urn:microsoft.com/office/officeart/2008/layout/NameandTitleOrganizationalChart"/>
    <dgm:cxn modelId="{91B88B9D-4D59-2847-833F-375BB8F7F5A4}" type="presParOf" srcId="{1ACA72EB-03CC-4F41-9106-57537680EA77}" destId="{75B78DDB-AA32-D64E-957D-6632907594C4}" srcOrd="0" destOrd="0" presId="urn:microsoft.com/office/officeart/2008/layout/NameandTitleOrganizationalChart"/>
    <dgm:cxn modelId="{E3FDC814-F703-9C49-8DA5-C059C035C346}" type="presParOf" srcId="{75B78DDB-AA32-D64E-957D-6632907594C4}" destId="{89290FD8-CC42-A348-8DD3-24226AD1394A}" srcOrd="0" destOrd="0" presId="urn:microsoft.com/office/officeart/2008/layout/NameandTitleOrganizationalChart"/>
    <dgm:cxn modelId="{368367CE-2C6C-0244-83A3-759441195DF3}" type="presParOf" srcId="{75B78DDB-AA32-D64E-957D-6632907594C4}" destId="{96DFD3BE-D2FD-A647-8870-A08E7C7C1D68}" srcOrd="1" destOrd="0" presId="urn:microsoft.com/office/officeart/2008/layout/NameandTitleOrganizationalChart"/>
    <dgm:cxn modelId="{E050C558-FE60-864F-94DB-1AF5342FA1B5}" type="presParOf" srcId="{75B78DDB-AA32-D64E-957D-6632907594C4}" destId="{89C94F3F-7FD3-5344-A5A6-5B5B8A58DADF}" srcOrd="2" destOrd="0" presId="urn:microsoft.com/office/officeart/2008/layout/NameandTitleOrganizationalChart"/>
    <dgm:cxn modelId="{D2615B64-A27B-FE4D-BA7E-18F0839A8AE5}" type="presParOf" srcId="{1ACA72EB-03CC-4F41-9106-57537680EA77}" destId="{2848984B-D696-AA4A-BBD2-2CA9426E1F87}" srcOrd="1" destOrd="0" presId="urn:microsoft.com/office/officeart/2008/layout/NameandTitleOrganizationalChart"/>
    <dgm:cxn modelId="{C8FB7DDF-0742-9641-AB02-2040EF351109}" type="presParOf" srcId="{1ACA72EB-03CC-4F41-9106-57537680EA77}" destId="{1BE0A87D-6673-FD4A-A371-1C920769CB6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C0E015-2445-394C-AC44-72A79D208A3A}" type="doc">
      <dgm:prSet loTypeId="urn:microsoft.com/office/officeart/2005/8/layout/orgChart1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6ADDF999-8579-F844-84BD-DBBC0974F14C}">
      <dgm:prSet phldrT="[Text]"/>
      <dgm:spPr/>
      <dgm:t>
        <a:bodyPr/>
        <a:lstStyle/>
        <a:p>
          <a:r>
            <a:rPr lang="de-DE"/>
            <a:t>Geschäftsführer</a:t>
          </a:r>
        </a:p>
      </dgm:t>
    </dgm:pt>
    <dgm:pt modelId="{720CD14C-E53C-994C-9930-D1238CF7F752}" type="parTrans" cxnId="{2ACF1F04-76D5-8F4D-AB93-AFCEAB322746}">
      <dgm:prSet/>
      <dgm:spPr/>
      <dgm:t>
        <a:bodyPr/>
        <a:lstStyle/>
        <a:p>
          <a:endParaRPr lang="de-DE"/>
        </a:p>
      </dgm:t>
    </dgm:pt>
    <dgm:pt modelId="{77EA8B36-3FB1-4A45-BA65-155BCFDA7696}" type="sibTrans" cxnId="{2ACF1F04-76D5-8F4D-AB93-AFCEAB322746}">
      <dgm:prSet/>
      <dgm:spPr/>
    </dgm:pt>
    <dgm:pt modelId="{9B0460DB-9BBF-2648-9994-3CF5E9E2ECDD}" type="asst">
      <dgm:prSet phldrT="[Text]"/>
      <dgm:spPr/>
      <dgm:t>
        <a:bodyPr/>
        <a:lstStyle/>
        <a:p>
          <a:r>
            <a:rPr lang="de-DE"/>
            <a:t>Finanzen und Rechnungswesen</a:t>
          </a:r>
        </a:p>
      </dgm:t>
    </dgm:pt>
    <dgm:pt modelId="{ADE0EF08-9961-6349-A600-66C5CD423696}" type="parTrans" cxnId="{937D3B2F-13BC-1941-9C10-871BEDDF1F95}">
      <dgm:prSet/>
      <dgm:spPr/>
      <dgm:t>
        <a:bodyPr/>
        <a:lstStyle/>
        <a:p>
          <a:endParaRPr lang="de-DE"/>
        </a:p>
      </dgm:t>
    </dgm:pt>
    <dgm:pt modelId="{6235DEAD-3218-C248-8E11-19DADA51D3B0}" type="sibTrans" cxnId="{937D3B2F-13BC-1941-9C10-871BEDDF1F95}">
      <dgm:prSet/>
      <dgm:spPr/>
    </dgm:pt>
    <dgm:pt modelId="{FD1781CB-660B-8C43-B22E-E093544ACDEC}">
      <dgm:prSet phldrT="[Text]"/>
      <dgm:spPr/>
      <dgm:t>
        <a:bodyPr/>
        <a:lstStyle/>
        <a:p>
          <a:r>
            <a:rPr lang="de-DE"/>
            <a:t>Einkauf</a:t>
          </a:r>
        </a:p>
      </dgm:t>
    </dgm:pt>
    <dgm:pt modelId="{80247A01-D91D-DD49-A408-FCDC851F4594}" type="parTrans" cxnId="{5E83F478-4211-9549-9903-7B766C2BF564}">
      <dgm:prSet/>
      <dgm:spPr/>
      <dgm:t>
        <a:bodyPr/>
        <a:lstStyle/>
        <a:p>
          <a:endParaRPr lang="de-DE"/>
        </a:p>
      </dgm:t>
    </dgm:pt>
    <dgm:pt modelId="{55BB6EF7-157B-9C4A-803B-948375F36360}" type="sibTrans" cxnId="{5E83F478-4211-9549-9903-7B766C2BF564}">
      <dgm:prSet/>
      <dgm:spPr/>
    </dgm:pt>
    <dgm:pt modelId="{9EE2DEBA-9787-334C-B6FB-A0B0C5EA3329}">
      <dgm:prSet phldrT="[Text]"/>
      <dgm:spPr/>
      <dgm:t>
        <a:bodyPr/>
        <a:lstStyle/>
        <a:p>
          <a:r>
            <a:rPr lang="de-DE"/>
            <a:t>Produktion</a:t>
          </a:r>
        </a:p>
      </dgm:t>
    </dgm:pt>
    <dgm:pt modelId="{52627036-278E-3C4D-A346-B0AFB7C521FE}" type="parTrans" cxnId="{838202A1-1EC3-984A-A167-E9D7557E66DB}">
      <dgm:prSet/>
      <dgm:spPr/>
      <dgm:t>
        <a:bodyPr/>
        <a:lstStyle/>
        <a:p>
          <a:endParaRPr lang="de-DE"/>
        </a:p>
      </dgm:t>
    </dgm:pt>
    <dgm:pt modelId="{0B8CF416-562A-1C45-B8C0-B50A2DF56D14}" type="sibTrans" cxnId="{838202A1-1EC3-984A-A167-E9D7557E66DB}">
      <dgm:prSet/>
      <dgm:spPr/>
    </dgm:pt>
    <dgm:pt modelId="{60E3B84F-BFEA-7E4E-8BE1-94C94C89BF6C}">
      <dgm:prSet phldrT="[Text]"/>
      <dgm:spPr/>
      <dgm:t>
        <a:bodyPr/>
        <a:lstStyle/>
        <a:p>
          <a:r>
            <a:rPr lang="de-DE"/>
            <a:t>Vertrieb</a:t>
          </a:r>
        </a:p>
      </dgm:t>
    </dgm:pt>
    <dgm:pt modelId="{079EA2AB-F86F-D344-8A86-F135657BD54C}" type="parTrans" cxnId="{303524E7-D9CB-0B4C-B5B5-E7ED10FA7368}">
      <dgm:prSet/>
      <dgm:spPr/>
      <dgm:t>
        <a:bodyPr/>
        <a:lstStyle/>
        <a:p>
          <a:endParaRPr lang="de-DE"/>
        </a:p>
      </dgm:t>
    </dgm:pt>
    <dgm:pt modelId="{0DD603C7-D373-344B-B58A-E9053A4E0B3D}" type="sibTrans" cxnId="{303524E7-D9CB-0B4C-B5B5-E7ED10FA7368}">
      <dgm:prSet/>
      <dgm:spPr/>
    </dgm:pt>
    <dgm:pt modelId="{226BB8E2-5D66-9446-9A73-8148C1556CE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/>
            <a:t>Vertrieb Europa</a:t>
          </a:r>
        </a:p>
      </dgm:t>
    </dgm:pt>
    <dgm:pt modelId="{13F7D909-7F26-2A4D-9200-4793AD3D7B2C}" type="parTrans" cxnId="{EE664E27-65CC-6F47-A492-911F4E7A39DF}">
      <dgm:prSet/>
      <dgm:spPr/>
      <dgm:t>
        <a:bodyPr/>
        <a:lstStyle/>
        <a:p>
          <a:endParaRPr lang="de-DE"/>
        </a:p>
      </dgm:t>
    </dgm:pt>
    <dgm:pt modelId="{71A85676-DE49-C540-9A9F-DF0FAA6DBD41}" type="sibTrans" cxnId="{EE664E27-65CC-6F47-A492-911F4E7A39DF}">
      <dgm:prSet/>
      <dgm:spPr/>
      <dgm:t>
        <a:bodyPr/>
        <a:lstStyle/>
        <a:p>
          <a:endParaRPr lang="de-DE"/>
        </a:p>
      </dgm:t>
    </dgm:pt>
    <dgm:pt modelId="{1C3605A1-308E-2B42-9A74-5D0B972EF6EA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/>
            <a:t>Vertrieb Asien</a:t>
          </a:r>
        </a:p>
      </dgm:t>
    </dgm:pt>
    <dgm:pt modelId="{C58F7D31-403C-8148-A3D2-4995A49CACA0}" type="parTrans" cxnId="{F423FFF9-70A1-FF4F-AA92-D2A5809B00D9}">
      <dgm:prSet/>
      <dgm:spPr/>
      <dgm:t>
        <a:bodyPr/>
        <a:lstStyle/>
        <a:p>
          <a:endParaRPr lang="de-DE"/>
        </a:p>
      </dgm:t>
    </dgm:pt>
    <dgm:pt modelId="{23B703C7-D60A-904E-A78C-A49423784DCC}" type="sibTrans" cxnId="{F423FFF9-70A1-FF4F-AA92-D2A5809B00D9}">
      <dgm:prSet/>
      <dgm:spPr/>
      <dgm:t>
        <a:bodyPr/>
        <a:lstStyle/>
        <a:p>
          <a:endParaRPr lang="de-DE"/>
        </a:p>
      </dgm:t>
    </dgm:pt>
    <dgm:pt modelId="{92DB8572-2211-3843-A828-EC6D031E3443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/>
            <a:t>Vertrieb USA</a:t>
          </a:r>
        </a:p>
      </dgm:t>
    </dgm:pt>
    <dgm:pt modelId="{9CBC844C-B159-AE40-9369-D3B6FF486EB2}" type="parTrans" cxnId="{895F5B96-F2C5-CF45-A508-4446B0F86430}">
      <dgm:prSet/>
      <dgm:spPr/>
      <dgm:t>
        <a:bodyPr/>
        <a:lstStyle/>
        <a:p>
          <a:endParaRPr lang="de-DE"/>
        </a:p>
      </dgm:t>
    </dgm:pt>
    <dgm:pt modelId="{61408519-F67E-C243-8D88-57B8B17E58FE}" type="sibTrans" cxnId="{895F5B96-F2C5-CF45-A508-4446B0F86430}">
      <dgm:prSet/>
      <dgm:spPr/>
      <dgm:t>
        <a:bodyPr/>
        <a:lstStyle/>
        <a:p>
          <a:endParaRPr lang="de-DE"/>
        </a:p>
      </dgm:t>
    </dgm:pt>
    <dgm:pt modelId="{3BE3036C-964E-B744-8D14-3B299280C1A9}">
      <dgm:prSet phldrT="[Text]"/>
      <dgm:spPr/>
      <dgm:t>
        <a:bodyPr/>
        <a:lstStyle/>
        <a:p>
          <a:r>
            <a:rPr lang="de-DE"/>
            <a:t>Marketing</a:t>
          </a:r>
        </a:p>
      </dgm:t>
    </dgm:pt>
    <dgm:pt modelId="{57C886D1-1C42-E643-A4EA-68A1DA9D1D1E}" type="parTrans" cxnId="{6AC13FAF-EA4F-5D46-A14A-C81B5A803BE4}">
      <dgm:prSet/>
      <dgm:spPr/>
      <dgm:t>
        <a:bodyPr/>
        <a:lstStyle/>
        <a:p>
          <a:endParaRPr lang="de-DE"/>
        </a:p>
      </dgm:t>
    </dgm:pt>
    <dgm:pt modelId="{04103FFE-E7AC-4A48-91CA-EEE0F1AC5988}" type="sibTrans" cxnId="{6AC13FAF-EA4F-5D46-A14A-C81B5A803BE4}">
      <dgm:prSet/>
      <dgm:spPr/>
    </dgm:pt>
    <dgm:pt modelId="{5E4B8376-A76E-704E-8CE4-5969D1877CE1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/>
            <a:t>Social Media</a:t>
          </a:r>
        </a:p>
      </dgm:t>
    </dgm:pt>
    <dgm:pt modelId="{D889BFAA-8A39-A743-B8FA-5A0A5EE5E46E}" type="parTrans" cxnId="{F183D633-5E02-4647-B367-3317BB5565F1}">
      <dgm:prSet/>
      <dgm:spPr/>
      <dgm:t>
        <a:bodyPr/>
        <a:lstStyle/>
        <a:p>
          <a:endParaRPr lang="de-DE"/>
        </a:p>
      </dgm:t>
    </dgm:pt>
    <dgm:pt modelId="{F37ABF2D-7310-9442-989D-FB9347599F5D}" type="sibTrans" cxnId="{F183D633-5E02-4647-B367-3317BB5565F1}">
      <dgm:prSet/>
      <dgm:spPr/>
      <dgm:t>
        <a:bodyPr/>
        <a:lstStyle/>
        <a:p>
          <a:endParaRPr lang="de-DE"/>
        </a:p>
      </dgm:t>
    </dgm:pt>
    <dgm:pt modelId="{C9644A5B-EC90-4646-A4C2-24D07C52AC73}" type="asst">
      <dgm:prSet phldrT="[Text]"/>
      <dgm:spPr/>
      <dgm:t>
        <a:bodyPr/>
        <a:lstStyle/>
        <a:p>
          <a:r>
            <a:rPr lang="de-DE"/>
            <a:t>IT Services</a:t>
          </a:r>
        </a:p>
      </dgm:t>
    </dgm:pt>
    <dgm:pt modelId="{7C92828F-8C30-AD49-94F1-035EA1B5C4EC}" type="sibTrans" cxnId="{9E7CC98B-0A06-4E41-841C-E8F14FE96867}">
      <dgm:prSet/>
      <dgm:spPr/>
    </dgm:pt>
    <dgm:pt modelId="{720DB7DB-D705-A24B-930D-1C5B87A9B2B7}" type="parTrans" cxnId="{9E7CC98B-0A06-4E41-841C-E8F14FE96867}">
      <dgm:prSet/>
      <dgm:spPr/>
      <dgm:t>
        <a:bodyPr/>
        <a:lstStyle/>
        <a:p>
          <a:endParaRPr lang="de-DE"/>
        </a:p>
      </dgm:t>
    </dgm:pt>
    <dgm:pt modelId="{A446222D-8A28-9944-A085-39283FD1FCE6}" type="asst">
      <dgm:prSet phldrT="[Text]"/>
      <dgm:spPr/>
      <dgm:t>
        <a:bodyPr/>
        <a:lstStyle/>
        <a:p>
          <a:r>
            <a:rPr lang="de-DE"/>
            <a:t>Personal</a:t>
          </a:r>
        </a:p>
      </dgm:t>
    </dgm:pt>
    <dgm:pt modelId="{8FD70000-3656-F945-89BE-BD68C9A922B7}" type="parTrans" cxnId="{34B0A74C-7D58-444B-B9D0-9E5F3C3634E9}">
      <dgm:prSet/>
      <dgm:spPr/>
      <dgm:t>
        <a:bodyPr/>
        <a:lstStyle/>
        <a:p>
          <a:endParaRPr lang="de-DE"/>
        </a:p>
      </dgm:t>
    </dgm:pt>
    <dgm:pt modelId="{D8235B27-2D1D-FD46-92CF-69702752D903}" type="sibTrans" cxnId="{34B0A74C-7D58-444B-B9D0-9E5F3C3634E9}">
      <dgm:prSet/>
      <dgm:spPr/>
    </dgm:pt>
    <dgm:pt modelId="{58E182EE-7D25-1D49-9909-9F50AF70A03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/>
            <a:t>Webshop</a:t>
          </a:r>
        </a:p>
      </dgm:t>
    </dgm:pt>
    <dgm:pt modelId="{7F723CA1-FC52-2946-AD0C-9AE1D74095B7}" type="parTrans" cxnId="{9CDC2D03-656F-1A47-9C63-FBE695490AAF}">
      <dgm:prSet/>
      <dgm:spPr/>
      <dgm:t>
        <a:bodyPr/>
        <a:lstStyle/>
        <a:p>
          <a:endParaRPr lang="de-DE"/>
        </a:p>
      </dgm:t>
    </dgm:pt>
    <dgm:pt modelId="{F2903CF6-F4D1-5D45-9DD7-3F726B7202C5}" type="sibTrans" cxnId="{9CDC2D03-656F-1A47-9C63-FBE695490AAF}">
      <dgm:prSet/>
      <dgm:spPr/>
      <dgm:t>
        <a:bodyPr/>
        <a:lstStyle/>
        <a:p>
          <a:endParaRPr lang="de-DE"/>
        </a:p>
      </dgm:t>
    </dgm:pt>
    <dgm:pt modelId="{52108D65-24EA-D447-AE1B-50E0FC8B16B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/>
            <a:t>Standort Süd</a:t>
          </a:r>
        </a:p>
      </dgm:t>
    </dgm:pt>
    <dgm:pt modelId="{1C9B5967-7E43-E247-AB66-337D1BF50BB7}" type="parTrans" cxnId="{614D7519-E0A5-D84A-BD4F-A55297877F12}">
      <dgm:prSet/>
      <dgm:spPr/>
      <dgm:t>
        <a:bodyPr/>
        <a:lstStyle/>
        <a:p>
          <a:endParaRPr lang="de-DE"/>
        </a:p>
      </dgm:t>
    </dgm:pt>
    <dgm:pt modelId="{C4675178-FECF-414D-A3C8-4C98A0167808}" type="sibTrans" cxnId="{614D7519-E0A5-D84A-BD4F-A55297877F12}">
      <dgm:prSet/>
      <dgm:spPr/>
      <dgm:t>
        <a:bodyPr/>
        <a:lstStyle/>
        <a:p>
          <a:endParaRPr lang="de-DE"/>
        </a:p>
      </dgm:t>
    </dgm:pt>
    <dgm:pt modelId="{C33AD9ED-A98B-C940-805C-A1702D41DC1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/>
            <a:t>Standort Nord</a:t>
          </a:r>
        </a:p>
      </dgm:t>
    </dgm:pt>
    <dgm:pt modelId="{2EF68556-8CF4-FA4A-B01B-34B4FD81DCEB}" type="parTrans" cxnId="{5F45AB4B-36F0-6641-A5C9-37055A8C0960}">
      <dgm:prSet/>
      <dgm:spPr/>
      <dgm:t>
        <a:bodyPr/>
        <a:lstStyle/>
        <a:p>
          <a:endParaRPr lang="de-DE"/>
        </a:p>
      </dgm:t>
    </dgm:pt>
    <dgm:pt modelId="{AC16EAE1-7DA3-8743-B04F-C695987A5E0E}" type="sibTrans" cxnId="{5F45AB4B-36F0-6641-A5C9-37055A8C0960}">
      <dgm:prSet/>
      <dgm:spPr/>
      <dgm:t>
        <a:bodyPr/>
        <a:lstStyle/>
        <a:p>
          <a:endParaRPr lang="de-DE"/>
        </a:p>
      </dgm:t>
    </dgm:pt>
    <dgm:pt modelId="{266C0104-89DE-B74F-97AB-C24918DC48B2}" type="pres">
      <dgm:prSet presAssocID="{DFC0E015-2445-394C-AC44-72A79D208A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2CA92F9-A310-F44F-BD57-A8CE7CF538F3}" type="pres">
      <dgm:prSet presAssocID="{6ADDF999-8579-F844-84BD-DBBC0974F14C}" presName="hierRoot1" presStyleCnt="0">
        <dgm:presLayoutVars>
          <dgm:hierBranch val="init"/>
        </dgm:presLayoutVars>
      </dgm:prSet>
      <dgm:spPr/>
    </dgm:pt>
    <dgm:pt modelId="{6B2FE1C7-AE18-2A4D-AE09-F709B7E0B955}" type="pres">
      <dgm:prSet presAssocID="{6ADDF999-8579-F844-84BD-DBBC0974F14C}" presName="rootComposite1" presStyleCnt="0"/>
      <dgm:spPr/>
    </dgm:pt>
    <dgm:pt modelId="{60635208-D0B9-6145-A84C-6C851C55C514}" type="pres">
      <dgm:prSet presAssocID="{6ADDF999-8579-F844-84BD-DBBC0974F14C}" presName="rootText1" presStyleLbl="node0" presStyleIdx="0" presStyleCnt="1">
        <dgm:presLayoutVars>
          <dgm:chPref val="3"/>
        </dgm:presLayoutVars>
      </dgm:prSet>
      <dgm:spPr/>
    </dgm:pt>
    <dgm:pt modelId="{C9D626F5-2BC3-9A4F-8C71-F077F1FC63BB}" type="pres">
      <dgm:prSet presAssocID="{6ADDF999-8579-F844-84BD-DBBC0974F14C}" presName="rootConnector1" presStyleLbl="node1" presStyleIdx="0" presStyleCnt="0"/>
      <dgm:spPr/>
    </dgm:pt>
    <dgm:pt modelId="{4204DA28-E159-8941-9F8E-57D290E4149E}" type="pres">
      <dgm:prSet presAssocID="{6ADDF999-8579-F844-84BD-DBBC0974F14C}" presName="hierChild2" presStyleCnt="0"/>
      <dgm:spPr/>
    </dgm:pt>
    <dgm:pt modelId="{EC23CA2B-F0B7-5441-B280-AC7C1189E4DE}" type="pres">
      <dgm:prSet presAssocID="{80247A01-D91D-DD49-A408-FCDC851F4594}" presName="Name37" presStyleLbl="parChTrans1D2" presStyleIdx="0" presStyleCnt="6"/>
      <dgm:spPr/>
    </dgm:pt>
    <dgm:pt modelId="{FAE59376-14AA-8D46-AA53-2F9A168BF667}" type="pres">
      <dgm:prSet presAssocID="{FD1781CB-660B-8C43-B22E-E093544ACDEC}" presName="hierRoot2" presStyleCnt="0">
        <dgm:presLayoutVars>
          <dgm:hierBranch val="init"/>
        </dgm:presLayoutVars>
      </dgm:prSet>
      <dgm:spPr/>
    </dgm:pt>
    <dgm:pt modelId="{BCF85B26-79BC-2747-B5DE-862BD36B2829}" type="pres">
      <dgm:prSet presAssocID="{FD1781CB-660B-8C43-B22E-E093544ACDEC}" presName="rootComposite" presStyleCnt="0"/>
      <dgm:spPr/>
    </dgm:pt>
    <dgm:pt modelId="{CF4E4F36-9040-E447-BF4A-BF951DD00EC0}" type="pres">
      <dgm:prSet presAssocID="{FD1781CB-660B-8C43-B22E-E093544ACDEC}" presName="rootText" presStyleLbl="node2" presStyleIdx="0" presStyleCnt="4">
        <dgm:presLayoutVars>
          <dgm:chPref val="3"/>
        </dgm:presLayoutVars>
      </dgm:prSet>
      <dgm:spPr/>
    </dgm:pt>
    <dgm:pt modelId="{8CE1EB90-B4F1-A643-878A-FDBF187572E3}" type="pres">
      <dgm:prSet presAssocID="{FD1781CB-660B-8C43-B22E-E093544ACDEC}" presName="rootConnector" presStyleLbl="node2" presStyleIdx="0" presStyleCnt="4"/>
      <dgm:spPr/>
    </dgm:pt>
    <dgm:pt modelId="{12320BCD-9100-F24C-AC19-8448B128764D}" type="pres">
      <dgm:prSet presAssocID="{FD1781CB-660B-8C43-B22E-E093544ACDEC}" presName="hierChild4" presStyleCnt="0"/>
      <dgm:spPr/>
    </dgm:pt>
    <dgm:pt modelId="{087CBB4F-7932-594C-8BD0-E9C3EF84608C}" type="pres">
      <dgm:prSet presAssocID="{FD1781CB-660B-8C43-B22E-E093544ACDEC}" presName="hierChild5" presStyleCnt="0"/>
      <dgm:spPr/>
    </dgm:pt>
    <dgm:pt modelId="{16370263-F085-0246-A796-C706ADB3BC26}" type="pres">
      <dgm:prSet presAssocID="{57C886D1-1C42-E643-A4EA-68A1DA9D1D1E}" presName="Name37" presStyleLbl="parChTrans1D2" presStyleIdx="1" presStyleCnt="6"/>
      <dgm:spPr/>
    </dgm:pt>
    <dgm:pt modelId="{B0509010-7CAB-874F-90EF-D0E1B1270040}" type="pres">
      <dgm:prSet presAssocID="{3BE3036C-964E-B744-8D14-3B299280C1A9}" presName="hierRoot2" presStyleCnt="0">
        <dgm:presLayoutVars>
          <dgm:hierBranch val="init"/>
        </dgm:presLayoutVars>
      </dgm:prSet>
      <dgm:spPr/>
    </dgm:pt>
    <dgm:pt modelId="{1C3A3A1B-3AD3-E848-96A8-3F8B58D32F4C}" type="pres">
      <dgm:prSet presAssocID="{3BE3036C-964E-B744-8D14-3B299280C1A9}" presName="rootComposite" presStyleCnt="0"/>
      <dgm:spPr/>
    </dgm:pt>
    <dgm:pt modelId="{99031536-929D-C94E-8E80-7DF2FDB8AD92}" type="pres">
      <dgm:prSet presAssocID="{3BE3036C-964E-B744-8D14-3B299280C1A9}" presName="rootText" presStyleLbl="node2" presStyleIdx="1" presStyleCnt="4">
        <dgm:presLayoutVars>
          <dgm:chPref val="3"/>
        </dgm:presLayoutVars>
      </dgm:prSet>
      <dgm:spPr/>
    </dgm:pt>
    <dgm:pt modelId="{DF55D8B7-181C-8941-8362-39578003A589}" type="pres">
      <dgm:prSet presAssocID="{3BE3036C-964E-B744-8D14-3B299280C1A9}" presName="rootConnector" presStyleLbl="node2" presStyleIdx="1" presStyleCnt="4"/>
      <dgm:spPr/>
    </dgm:pt>
    <dgm:pt modelId="{4FF7A407-898B-294F-AD7E-09495CAB9954}" type="pres">
      <dgm:prSet presAssocID="{3BE3036C-964E-B744-8D14-3B299280C1A9}" presName="hierChild4" presStyleCnt="0"/>
      <dgm:spPr/>
    </dgm:pt>
    <dgm:pt modelId="{534EC020-37E1-264A-8888-168DD0232488}" type="pres">
      <dgm:prSet presAssocID="{D889BFAA-8A39-A743-B8FA-5A0A5EE5E46E}" presName="Name37" presStyleLbl="parChTrans1D3" presStyleIdx="0" presStyleCnt="8"/>
      <dgm:spPr/>
    </dgm:pt>
    <dgm:pt modelId="{1E6BEA9A-2BC8-A844-AD57-7412D47732CC}" type="pres">
      <dgm:prSet presAssocID="{5E4B8376-A76E-704E-8CE4-5969D1877CE1}" presName="hierRoot2" presStyleCnt="0">
        <dgm:presLayoutVars>
          <dgm:hierBranch val="init"/>
        </dgm:presLayoutVars>
      </dgm:prSet>
      <dgm:spPr/>
    </dgm:pt>
    <dgm:pt modelId="{E924F6FD-E05B-6D4D-82FE-FA05B212D58F}" type="pres">
      <dgm:prSet presAssocID="{5E4B8376-A76E-704E-8CE4-5969D1877CE1}" presName="rootComposite" presStyleCnt="0"/>
      <dgm:spPr/>
    </dgm:pt>
    <dgm:pt modelId="{F7BE140C-90B3-DB4D-A189-6B8CA0AFDA49}" type="pres">
      <dgm:prSet presAssocID="{5E4B8376-A76E-704E-8CE4-5969D1877CE1}" presName="rootText" presStyleLbl="node3" presStyleIdx="0" presStyleCnt="7">
        <dgm:presLayoutVars>
          <dgm:chPref val="3"/>
        </dgm:presLayoutVars>
      </dgm:prSet>
      <dgm:spPr/>
    </dgm:pt>
    <dgm:pt modelId="{5119FB98-DC8C-6240-B300-2F76A5AFBC13}" type="pres">
      <dgm:prSet presAssocID="{5E4B8376-A76E-704E-8CE4-5969D1877CE1}" presName="rootConnector" presStyleLbl="node3" presStyleIdx="0" presStyleCnt="7"/>
      <dgm:spPr/>
    </dgm:pt>
    <dgm:pt modelId="{BBB7CC5D-9407-7F4B-91D8-BD39319BC3D8}" type="pres">
      <dgm:prSet presAssocID="{5E4B8376-A76E-704E-8CE4-5969D1877CE1}" presName="hierChild4" presStyleCnt="0"/>
      <dgm:spPr/>
    </dgm:pt>
    <dgm:pt modelId="{7DD79833-3687-FF45-A1C3-874C57C57A25}" type="pres">
      <dgm:prSet presAssocID="{5E4B8376-A76E-704E-8CE4-5969D1877CE1}" presName="hierChild5" presStyleCnt="0"/>
      <dgm:spPr/>
    </dgm:pt>
    <dgm:pt modelId="{DE5A5EBA-A5F4-8F4C-A29B-DBCA167B1C17}" type="pres">
      <dgm:prSet presAssocID="{7F723CA1-FC52-2946-AD0C-9AE1D74095B7}" presName="Name37" presStyleLbl="parChTrans1D3" presStyleIdx="1" presStyleCnt="8"/>
      <dgm:spPr/>
    </dgm:pt>
    <dgm:pt modelId="{0ECA0C86-5017-5A46-B8AF-4D144ED2E200}" type="pres">
      <dgm:prSet presAssocID="{58E182EE-7D25-1D49-9909-9F50AF70A036}" presName="hierRoot2" presStyleCnt="0">
        <dgm:presLayoutVars>
          <dgm:hierBranch val="init"/>
        </dgm:presLayoutVars>
      </dgm:prSet>
      <dgm:spPr/>
    </dgm:pt>
    <dgm:pt modelId="{55FC52D1-1EF7-CA41-A688-963C7EF9EF02}" type="pres">
      <dgm:prSet presAssocID="{58E182EE-7D25-1D49-9909-9F50AF70A036}" presName="rootComposite" presStyleCnt="0"/>
      <dgm:spPr/>
    </dgm:pt>
    <dgm:pt modelId="{8F1CFE3F-563F-E34F-A80F-B0B1D0E323A6}" type="pres">
      <dgm:prSet presAssocID="{58E182EE-7D25-1D49-9909-9F50AF70A036}" presName="rootText" presStyleLbl="node3" presStyleIdx="1" presStyleCnt="7">
        <dgm:presLayoutVars>
          <dgm:chPref val="3"/>
        </dgm:presLayoutVars>
      </dgm:prSet>
      <dgm:spPr/>
    </dgm:pt>
    <dgm:pt modelId="{9B1D5B20-3A5B-DE46-B8EA-79B4C074D656}" type="pres">
      <dgm:prSet presAssocID="{58E182EE-7D25-1D49-9909-9F50AF70A036}" presName="rootConnector" presStyleLbl="node3" presStyleIdx="1" presStyleCnt="7"/>
      <dgm:spPr/>
    </dgm:pt>
    <dgm:pt modelId="{65EA6086-A3EC-1D41-9738-246494C86104}" type="pres">
      <dgm:prSet presAssocID="{58E182EE-7D25-1D49-9909-9F50AF70A036}" presName="hierChild4" presStyleCnt="0"/>
      <dgm:spPr/>
    </dgm:pt>
    <dgm:pt modelId="{0A729194-0EB7-D740-8BCD-5052A027A04B}" type="pres">
      <dgm:prSet presAssocID="{58E182EE-7D25-1D49-9909-9F50AF70A036}" presName="hierChild5" presStyleCnt="0"/>
      <dgm:spPr/>
    </dgm:pt>
    <dgm:pt modelId="{ED0C12BF-B949-074B-AD1D-550722286943}" type="pres">
      <dgm:prSet presAssocID="{3BE3036C-964E-B744-8D14-3B299280C1A9}" presName="hierChild5" presStyleCnt="0"/>
      <dgm:spPr/>
    </dgm:pt>
    <dgm:pt modelId="{343665A6-327A-3541-8A27-462405086E63}" type="pres">
      <dgm:prSet presAssocID="{52627036-278E-3C4D-A346-B0AFB7C521FE}" presName="Name37" presStyleLbl="parChTrans1D2" presStyleIdx="2" presStyleCnt="6"/>
      <dgm:spPr/>
    </dgm:pt>
    <dgm:pt modelId="{DA5852C8-BB72-8842-B24A-92789180DB7A}" type="pres">
      <dgm:prSet presAssocID="{9EE2DEBA-9787-334C-B6FB-A0B0C5EA3329}" presName="hierRoot2" presStyleCnt="0">
        <dgm:presLayoutVars>
          <dgm:hierBranch val="init"/>
        </dgm:presLayoutVars>
      </dgm:prSet>
      <dgm:spPr/>
    </dgm:pt>
    <dgm:pt modelId="{978D409D-050F-E141-88BD-DF52E74A94B2}" type="pres">
      <dgm:prSet presAssocID="{9EE2DEBA-9787-334C-B6FB-A0B0C5EA3329}" presName="rootComposite" presStyleCnt="0"/>
      <dgm:spPr/>
    </dgm:pt>
    <dgm:pt modelId="{908E7B2F-5130-E94B-8DBB-E836CD9CF161}" type="pres">
      <dgm:prSet presAssocID="{9EE2DEBA-9787-334C-B6FB-A0B0C5EA3329}" presName="rootText" presStyleLbl="node2" presStyleIdx="2" presStyleCnt="4">
        <dgm:presLayoutVars>
          <dgm:chPref val="3"/>
        </dgm:presLayoutVars>
      </dgm:prSet>
      <dgm:spPr/>
    </dgm:pt>
    <dgm:pt modelId="{572A69C3-FD04-A145-B855-C03F4DC23E66}" type="pres">
      <dgm:prSet presAssocID="{9EE2DEBA-9787-334C-B6FB-A0B0C5EA3329}" presName="rootConnector" presStyleLbl="node2" presStyleIdx="2" presStyleCnt="4"/>
      <dgm:spPr/>
    </dgm:pt>
    <dgm:pt modelId="{7E720FC0-C8F3-2547-8C59-7A050D329A13}" type="pres">
      <dgm:prSet presAssocID="{9EE2DEBA-9787-334C-B6FB-A0B0C5EA3329}" presName="hierChild4" presStyleCnt="0"/>
      <dgm:spPr/>
    </dgm:pt>
    <dgm:pt modelId="{5C1080BA-3846-4546-91B3-256F2C3C01D3}" type="pres">
      <dgm:prSet presAssocID="{1C9B5967-7E43-E247-AB66-337D1BF50BB7}" presName="Name37" presStyleLbl="parChTrans1D3" presStyleIdx="2" presStyleCnt="8"/>
      <dgm:spPr/>
    </dgm:pt>
    <dgm:pt modelId="{958CCB9B-6F30-FB4F-BA75-0C8C5A8BD1E8}" type="pres">
      <dgm:prSet presAssocID="{52108D65-24EA-D447-AE1B-50E0FC8B16B7}" presName="hierRoot2" presStyleCnt="0">
        <dgm:presLayoutVars>
          <dgm:hierBranch val="init"/>
        </dgm:presLayoutVars>
      </dgm:prSet>
      <dgm:spPr/>
    </dgm:pt>
    <dgm:pt modelId="{455A0390-BCC8-714B-93D8-3399ACAFF02E}" type="pres">
      <dgm:prSet presAssocID="{52108D65-24EA-D447-AE1B-50E0FC8B16B7}" presName="rootComposite" presStyleCnt="0"/>
      <dgm:spPr/>
    </dgm:pt>
    <dgm:pt modelId="{655935AA-8EF4-574F-9EDA-43B93E5D8DC1}" type="pres">
      <dgm:prSet presAssocID="{52108D65-24EA-D447-AE1B-50E0FC8B16B7}" presName="rootText" presStyleLbl="node3" presStyleIdx="2" presStyleCnt="7">
        <dgm:presLayoutVars>
          <dgm:chPref val="3"/>
        </dgm:presLayoutVars>
      </dgm:prSet>
      <dgm:spPr/>
    </dgm:pt>
    <dgm:pt modelId="{21CE3D9A-3B09-5A47-990B-0266125B7B7E}" type="pres">
      <dgm:prSet presAssocID="{52108D65-24EA-D447-AE1B-50E0FC8B16B7}" presName="rootConnector" presStyleLbl="node3" presStyleIdx="2" presStyleCnt="7"/>
      <dgm:spPr/>
    </dgm:pt>
    <dgm:pt modelId="{4AD13792-71B3-A54A-B7D0-160EE32A059E}" type="pres">
      <dgm:prSet presAssocID="{52108D65-24EA-D447-AE1B-50E0FC8B16B7}" presName="hierChild4" presStyleCnt="0"/>
      <dgm:spPr/>
    </dgm:pt>
    <dgm:pt modelId="{40C1DA03-BB6E-344F-9F53-00FE8828121D}" type="pres">
      <dgm:prSet presAssocID="{52108D65-24EA-D447-AE1B-50E0FC8B16B7}" presName="hierChild5" presStyleCnt="0"/>
      <dgm:spPr/>
    </dgm:pt>
    <dgm:pt modelId="{90E4E4F7-7DD0-6046-9751-949C262BF990}" type="pres">
      <dgm:prSet presAssocID="{2EF68556-8CF4-FA4A-B01B-34B4FD81DCEB}" presName="Name37" presStyleLbl="parChTrans1D3" presStyleIdx="3" presStyleCnt="8"/>
      <dgm:spPr/>
    </dgm:pt>
    <dgm:pt modelId="{4108CC1C-CC1C-9049-BB6C-58922EC98628}" type="pres">
      <dgm:prSet presAssocID="{C33AD9ED-A98B-C940-805C-A1702D41DC16}" presName="hierRoot2" presStyleCnt="0">
        <dgm:presLayoutVars>
          <dgm:hierBranch val="init"/>
        </dgm:presLayoutVars>
      </dgm:prSet>
      <dgm:spPr/>
    </dgm:pt>
    <dgm:pt modelId="{E32E64AE-E3FF-F94E-9E91-433B70FB4A63}" type="pres">
      <dgm:prSet presAssocID="{C33AD9ED-A98B-C940-805C-A1702D41DC16}" presName="rootComposite" presStyleCnt="0"/>
      <dgm:spPr/>
    </dgm:pt>
    <dgm:pt modelId="{2FAA5575-69AE-0348-A8B6-FF4A6547B2A4}" type="pres">
      <dgm:prSet presAssocID="{C33AD9ED-A98B-C940-805C-A1702D41DC16}" presName="rootText" presStyleLbl="node3" presStyleIdx="3" presStyleCnt="7">
        <dgm:presLayoutVars>
          <dgm:chPref val="3"/>
        </dgm:presLayoutVars>
      </dgm:prSet>
      <dgm:spPr/>
    </dgm:pt>
    <dgm:pt modelId="{DAA8A91E-0F58-DE44-8D27-A4AF4B9AE5D0}" type="pres">
      <dgm:prSet presAssocID="{C33AD9ED-A98B-C940-805C-A1702D41DC16}" presName="rootConnector" presStyleLbl="node3" presStyleIdx="3" presStyleCnt="7"/>
      <dgm:spPr/>
    </dgm:pt>
    <dgm:pt modelId="{35DBBB18-E989-304D-A34C-46129484BD0B}" type="pres">
      <dgm:prSet presAssocID="{C33AD9ED-A98B-C940-805C-A1702D41DC16}" presName="hierChild4" presStyleCnt="0"/>
      <dgm:spPr/>
    </dgm:pt>
    <dgm:pt modelId="{16D857D2-0EF8-B743-B8B8-F3C792D436EB}" type="pres">
      <dgm:prSet presAssocID="{C33AD9ED-A98B-C940-805C-A1702D41DC16}" presName="hierChild5" presStyleCnt="0"/>
      <dgm:spPr/>
    </dgm:pt>
    <dgm:pt modelId="{35DA58DF-EB8C-F749-B8CB-9654BB80CA7D}" type="pres">
      <dgm:prSet presAssocID="{9EE2DEBA-9787-334C-B6FB-A0B0C5EA3329}" presName="hierChild5" presStyleCnt="0"/>
      <dgm:spPr/>
    </dgm:pt>
    <dgm:pt modelId="{99E00D3E-065B-FD4C-BE6F-49618859708E}" type="pres">
      <dgm:prSet presAssocID="{079EA2AB-F86F-D344-8A86-F135657BD54C}" presName="Name37" presStyleLbl="parChTrans1D2" presStyleIdx="3" presStyleCnt="6"/>
      <dgm:spPr/>
    </dgm:pt>
    <dgm:pt modelId="{60CD202A-A087-5548-BB10-9CA2297B9740}" type="pres">
      <dgm:prSet presAssocID="{60E3B84F-BFEA-7E4E-8BE1-94C94C89BF6C}" presName="hierRoot2" presStyleCnt="0">
        <dgm:presLayoutVars>
          <dgm:hierBranch val="init"/>
        </dgm:presLayoutVars>
      </dgm:prSet>
      <dgm:spPr/>
    </dgm:pt>
    <dgm:pt modelId="{9C980443-0B9D-E347-9861-4020E357B11A}" type="pres">
      <dgm:prSet presAssocID="{60E3B84F-BFEA-7E4E-8BE1-94C94C89BF6C}" presName="rootComposite" presStyleCnt="0"/>
      <dgm:spPr/>
    </dgm:pt>
    <dgm:pt modelId="{1E6A62D5-7F83-8C45-8F10-3E9951D44F5E}" type="pres">
      <dgm:prSet presAssocID="{60E3B84F-BFEA-7E4E-8BE1-94C94C89BF6C}" presName="rootText" presStyleLbl="node2" presStyleIdx="3" presStyleCnt="4">
        <dgm:presLayoutVars>
          <dgm:chPref val="3"/>
        </dgm:presLayoutVars>
      </dgm:prSet>
      <dgm:spPr/>
    </dgm:pt>
    <dgm:pt modelId="{0BCE95F7-B91F-724C-BC4C-3A1E4A7D9B83}" type="pres">
      <dgm:prSet presAssocID="{60E3B84F-BFEA-7E4E-8BE1-94C94C89BF6C}" presName="rootConnector" presStyleLbl="node2" presStyleIdx="3" presStyleCnt="4"/>
      <dgm:spPr/>
    </dgm:pt>
    <dgm:pt modelId="{DBFF6E8D-B83F-0440-85BF-DF1662133740}" type="pres">
      <dgm:prSet presAssocID="{60E3B84F-BFEA-7E4E-8BE1-94C94C89BF6C}" presName="hierChild4" presStyleCnt="0"/>
      <dgm:spPr/>
    </dgm:pt>
    <dgm:pt modelId="{5530092E-5183-DB49-923D-3F027FA7E437}" type="pres">
      <dgm:prSet presAssocID="{13F7D909-7F26-2A4D-9200-4793AD3D7B2C}" presName="Name37" presStyleLbl="parChTrans1D3" presStyleIdx="4" presStyleCnt="8"/>
      <dgm:spPr/>
    </dgm:pt>
    <dgm:pt modelId="{CB61E1CC-C49E-B24A-9F62-C895B4FF2054}" type="pres">
      <dgm:prSet presAssocID="{226BB8E2-5D66-9446-9A73-8148C1556CE5}" presName="hierRoot2" presStyleCnt="0">
        <dgm:presLayoutVars>
          <dgm:hierBranch val="init"/>
        </dgm:presLayoutVars>
      </dgm:prSet>
      <dgm:spPr/>
    </dgm:pt>
    <dgm:pt modelId="{31BD601E-B175-5D44-82AD-3584E7624958}" type="pres">
      <dgm:prSet presAssocID="{226BB8E2-5D66-9446-9A73-8148C1556CE5}" presName="rootComposite" presStyleCnt="0"/>
      <dgm:spPr/>
    </dgm:pt>
    <dgm:pt modelId="{AE813806-407F-844F-8064-7AF206A1C816}" type="pres">
      <dgm:prSet presAssocID="{226BB8E2-5D66-9446-9A73-8148C1556CE5}" presName="rootText" presStyleLbl="node3" presStyleIdx="4" presStyleCnt="7">
        <dgm:presLayoutVars>
          <dgm:chPref val="3"/>
        </dgm:presLayoutVars>
      </dgm:prSet>
      <dgm:spPr/>
    </dgm:pt>
    <dgm:pt modelId="{F019B8EF-FC0B-7343-A4E5-AD5481D26DFD}" type="pres">
      <dgm:prSet presAssocID="{226BB8E2-5D66-9446-9A73-8148C1556CE5}" presName="rootConnector" presStyleLbl="node3" presStyleIdx="4" presStyleCnt="7"/>
      <dgm:spPr/>
    </dgm:pt>
    <dgm:pt modelId="{6D6DFF6A-7D2A-274F-B1DF-ECD590F9EC3B}" type="pres">
      <dgm:prSet presAssocID="{226BB8E2-5D66-9446-9A73-8148C1556CE5}" presName="hierChild4" presStyleCnt="0"/>
      <dgm:spPr/>
    </dgm:pt>
    <dgm:pt modelId="{0CB4E32D-64DD-944F-9CAB-FC901330E26F}" type="pres">
      <dgm:prSet presAssocID="{226BB8E2-5D66-9446-9A73-8148C1556CE5}" presName="hierChild5" presStyleCnt="0"/>
      <dgm:spPr/>
    </dgm:pt>
    <dgm:pt modelId="{0FA82755-66D8-5B41-BFBE-F788C0EE4842}" type="pres">
      <dgm:prSet presAssocID="{C58F7D31-403C-8148-A3D2-4995A49CACA0}" presName="Name37" presStyleLbl="parChTrans1D3" presStyleIdx="5" presStyleCnt="8"/>
      <dgm:spPr/>
    </dgm:pt>
    <dgm:pt modelId="{EB6C0FC4-30EF-DA4F-8B12-EC29A006136B}" type="pres">
      <dgm:prSet presAssocID="{1C3605A1-308E-2B42-9A74-5D0B972EF6EA}" presName="hierRoot2" presStyleCnt="0">
        <dgm:presLayoutVars>
          <dgm:hierBranch val="init"/>
        </dgm:presLayoutVars>
      </dgm:prSet>
      <dgm:spPr/>
    </dgm:pt>
    <dgm:pt modelId="{E2F26412-0177-DC41-809C-F2D811805976}" type="pres">
      <dgm:prSet presAssocID="{1C3605A1-308E-2B42-9A74-5D0B972EF6EA}" presName="rootComposite" presStyleCnt="0"/>
      <dgm:spPr/>
    </dgm:pt>
    <dgm:pt modelId="{942961E7-4747-2F41-8CCE-4A909C9B1165}" type="pres">
      <dgm:prSet presAssocID="{1C3605A1-308E-2B42-9A74-5D0B972EF6EA}" presName="rootText" presStyleLbl="node3" presStyleIdx="5" presStyleCnt="7">
        <dgm:presLayoutVars>
          <dgm:chPref val="3"/>
        </dgm:presLayoutVars>
      </dgm:prSet>
      <dgm:spPr/>
    </dgm:pt>
    <dgm:pt modelId="{8A793BC6-B7B6-244B-B575-CDD378F38AA1}" type="pres">
      <dgm:prSet presAssocID="{1C3605A1-308E-2B42-9A74-5D0B972EF6EA}" presName="rootConnector" presStyleLbl="node3" presStyleIdx="5" presStyleCnt="7"/>
      <dgm:spPr/>
    </dgm:pt>
    <dgm:pt modelId="{52D5EF22-4C2B-D049-988E-0866029CCCE3}" type="pres">
      <dgm:prSet presAssocID="{1C3605A1-308E-2B42-9A74-5D0B972EF6EA}" presName="hierChild4" presStyleCnt="0"/>
      <dgm:spPr/>
    </dgm:pt>
    <dgm:pt modelId="{7D5031C4-6820-AB4F-85CA-4B45BAB5DD09}" type="pres">
      <dgm:prSet presAssocID="{1C3605A1-308E-2B42-9A74-5D0B972EF6EA}" presName="hierChild5" presStyleCnt="0"/>
      <dgm:spPr/>
    </dgm:pt>
    <dgm:pt modelId="{9AB363BD-7047-F846-B6E1-6636A90A7DDF}" type="pres">
      <dgm:prSet presAssocID="{9CBC844C-B159-AE40-9369-D3B6FF486EB2}" presName="Name37" presStyleLbl="parChTrans1D3" presStyleIdx="6" presStyleCnt="8"/>
      <dgm:spPr/>
    </dgm:pt>
    <dgm:pt modelId="{03CEF3D5-61D8-C94C-A8B8-F2A7932562EB}" type="pres">
      <dgm:prSet presAssocID="{92DB8572-2211-3843-A828-EC6D031E3443}" presName="hierRoot2" presStyleCnt="0">
        <dgm:presLayoutVars>
          <dgm:hierBranch val="init"/>
        </dgm:presLayoutVars>
      </dgm:prSet>
      <dgm:spPr/>
    </dgm:pt>
    <dgm:pt modelId="{87FE07D6-4716-D040-91F9-8AEFD7A1B10D}" type="pres">
      <dgm:prSet presAssocID="{92DB8572-2211-3843-A828-EC6D031E3443}" presName="rootComposite" presStyleCnt="0"/>
      <dgm:spPr/>
    </dgm:pt>
    <dgm:pt modelId="{31659100-6D16-C34F-99B4-027479F5AA45}" type="pres">
      <dgm:prSet presAssocID="{92DB8572-2211-3843-A828-EC6D031E3443}" presName="rootText" presStyleLbl="node3" presStyleIdx="6" presStyleCnt="7">
        <dgm:presLayoutVars>
          <dgm:chPref val="3"/>
        </dgm:presLayoutVars>
      </dgm:prSet>
      <dgm:spPr/>
    </dgm:pt>
    <dgm:pt modelId="{1E3091E3-AA30-3449-93E5-10AFDA2EB491}" type="pres">
      <dgm:prSet presAssocID="{92DB8572-2211-3843-A828-EC6D031E3443}" presName="rootConnector" presStyleLbl="node3" presStyleIdx="6" presStyleCnt="7"/>
      <dgm:spPr/>
    </dgm:pt>
    <dgm:pt modelId="{44D0F3A7-464C-2440-AA68-99BFA39C2DD7}" type="pres">
      <dgm:prSet presAssocID="{92DB8572-2211-3843-A828-EC6D031E3443}" presName="hierChild4" presStyleCnt="0"/>
      <dgm:spPr/>
    </dgm:pt>
    <dgm:pt modelId="{F5071A74-1F71-3E44-99C6-2BA59CC211B3}" type="pres">
      <dgm:prSet presAssocID="{92DB8572-2211-3843-A828-EC6D031E3443}" presName="hierChild5" presStyleCnt="0"/>
      <dgm:spPr/>
    </dgm:pt>
    <dgm:pt modelId="{2574D189-9656-AE4D-B3B2-2795C521887D}" type="pres">
      <dgm:prSet presAssocID="{60E3B84F-BFEA-7E4E-8BE1-94C94C89BF6C}" presName="hierChild5" presStyleCnt="0"/>
      <dgm:spPr/>
    </dgm:pt>
    <dgm:pt modelId="{8B0798C4-D69A-2F42-B4BC-D09BE45B5545}" type="pres">
      <dgm:prSet presAssocID="{6ADDF999-8579-F844-84BD-DBBC0974F14C}" presName="hierChild3" presStyleCnt="0"/>
      <dgm:spPr/>
    </dgm:pt>
    <dgm:pt modelId="{8B089074-EA1E-CA48-9610-32FEC4BF7615}" type="pres">
      <dgm:prSet presAssocID="{ADE0EF08-9961-6349-A600-66C5CD423696}" presName="Name111" presStyleLbl="parChTrans1D2" presStyleIdx="4" presStyleCnt="6"/>
      <dgm:spPr/>
    </dgm:pt>
    <dgm:pt modelId="{703FD9B4-9975-2D49-86B2-AE66D0CC23E1}" type="pres">
      <dgm:prSet presAssocID="{9B0460DB-9BBF-2648-9994-3CF5E9E2ECDD}" presName="hierRoot3" presStyleCnt="0">
        <dgm:presLayoutVars>
          <dgm:hierBranch val="init"/>
        </dgm:presLayoutVars>
      </dgm:prSet>
      <dgm:spPr/>
    </dgm:pt>
    <dgm:pt modelId="{513DA23D-9BC6-AC41-AFB1-35C42F1E51E7}" type="pres">
      <dgm:prSet presAssocID="{9B0460DB-9BBF-2648-9994-3CF5E9E2ECDD}" presName="rootComposite3" presStyleCnt="0"/>
      <dgm:spPr/>
    </dgm:pt>
    <dgm:pt modelId="{6F663F4A-DD10-7947-9DF3-E57D734C75AF}" type="pres">
      <dgm:prSet presAssocID="{9B0460DB-9BBF-2648-9994-3CF5E9E2ECDD}" presName="rootText3" presStyleLbl="asst1" presStyleIdx="0" presStyleCnt="3">
        <dgm:presLayoutVars>
          <dgm:chPref val="3"/>
        </dgm:presLayoutVars>
      </dgm:prSet>
      <dgm:spPr/>
    </dgm:pt>
    <dgm:pt modelId="{DCCF44A1-7DB0-3346-98D0-E777BB9B2BBF}" type="pres">
      <dgm:prSet presAssocID="{9B0460DB-9BBF-2648-9994-3CF5E9E2ECDD}" presName="rootConnector3" presStyleLbl="asst1" presStyleIdx="0" presStyleCnt="3"/>
      <dgm:spPr/>
    </dgm:pt>
    <dgm:pt modelId="{F94C98F5-8A22-7C4C-B840-F40693E2CD93}" type="pres">
      <dgm:prSet presAssocID="{9B0460DB-9BBF-2648-9994-3CF5E9E2ECDD}" presName="hierChild6" presStyleCnt="0"/>
      <dgm:spPr/>
    </dgm:pt>
    <dgm:pt modelId="{0E934C8A-0008-8549-9BA2-89F7DC8B2A4F}" type="pres">
      <dgm:prSet presAssocID="{9B0460DB-9BBF-2648-9994-3CF5E9E2ECDD}" presName="hierChild7" presStyleCnt="0"/>
      <dgm:spPr/>
    </dgm:pt>
    <dgm:pt modelId="{F7425F0F-0A9C-7345-AE95-FF19E350461A}" type="pres">
      <dgm:prSet presAssocID="{8FD70000-3656-F945-89BE-BD68C9A922B7}" presName="Name111" presStyleLbl="parChTrans1D3" presStyleIdx="7" presStyleCnt="8"/>
      <dgm:spPr/>
    </dgm:pt>
    <dgm:pt modelId="{6E20CA7D-20AC-9840-9113-03A7341DCBCB}" type="pres">
      <dgm:prSet presAssocID="{A446222D-8A28-9944-A085-39283FD1FCE6}" presName="hierRoot3" presStyleCnt="0">
        <dgm:presLayoutVars>
          <dgm:hierBranch val="init"/>
        </dgm:presLayoutVars>
      </dgm:prSet>
      <dgm:spPr/>
    </dgm:pt>
    <dgm:pt modelId="{ABCABFF9-76DA-BF4D-B963-0ABCCDD9A0A3}" type="pres">
      <dgm:prSet presAssocID="{A446222D-8A28-9944-A085-39283FD1FCE6}" presName="rootComposite3" presStyleCnt="0"/>
      <dgm:spPr/>
    </dgm:pt>
    <dgm:pt modelId="{C25D6C94-ED68-9F4B-92C8-B7A98CC0964A}" type="pres">
      <dgm:prSet presAssocID="{A446222D-8A28-9944-A085-39283FD1FCE6}" presName="rootText3" presStyleLbl="asst1" presStyleIdx="1" presStyleCnt="3">
        <dgm:presLayoutVars>
          <dgm:chPref val="3"/>
        </dgm:presLayoutVars>
      </dgm:prSet>
      <dgm:spPr/>
    </dgm:pt>
    <dgm:pt modelId="{ECD86FCE-CD8C-684E-96F3-7B3374BEA0A6}" type="pres">
      <dgm:prSet presAssocID="{A446222D-8A28-9944-A085-39283FD1FCE6}" presName="rootConnector3" presStyleLbl="asst1" presStyleIdx="1" presStyleCnt="3"/>
      <dgm:spPr/>
    </dgm:pt>
    <dgm:pt modelId="{0DC347B8-C2E1-4D40-A437-17BFECD61107}" type="pres">
      <dgm:prSet presAssocID="{A446222D-8A28-9944-A085-39283FD1FCE6}" presName="hierChild6" presStyleCnt="0"/>
      <dgm:spPr/>
    </dgm:pt>
    <dgm:pt modelId="{9F9DA479-A73B-C04C-B44E-9B313C5AF0C1}" type="pres">
      <dgm:prSet presAssocID="{A446222D-8A28-9944-A085-39283FD1FCE6}" presName="hierChild7" presStyleCnt="0"/>
      <dgm:spPr/>
    </dgm:pt>
    <dgm:pt modelId="{13DF9CFA-3926-2349-8C7D-1210A4E4BFBE}" type="pres">
      <dgm:prSet presAssocID="{720DB7DB-D705-A24B-930D-1C5B87A9B2B7}" presName="Name111" presStyleLbl="parChTrans1D2" presStyleIdx="5" presStyleCnt="6"/>
      <dgm:spPr/>
    </dgm:pt>
    <dgm:pt modelId="{188FCAFB-7B86-894B-BDDD-5B9502F13F54}" type="pres">
      <dgm:prSet presAssocID="{C9644A5B-EC90-4646-A4C2-24D07C52AC73}" presName="hierRoot3" presStyleCnt="0">
        <dgm:presLayoutVars>
          <dgm:hierBranch val="init"/>
        </dgm:presLayoutVars>
      </dgm:prSet>
      <dgm:spPr/>
    </dgm:pt>
    <dgm:pt modelId="{6FCA1CEA-7BCA-994A-9415-48C8CF7A48D2}" type="pres">
      <dgm:prSet presAssocID="{C9644A5B-EC90-4646-A4C2-24D07C52AC73}" presName="rootComposite3" presStyleCnt="0"/>
      <dgm:spPr/>
    </dgm:pt>
    <dgm:pt modelId="{2F6ED389-9B9E-C543-BC48-0023A69A4EAD}" type="pres">
      <dgm:prSet presAssocID="{C9644A5B-EC90-4646-A4C2-24D07C52AC73}" presName="rootText3" presStyleLbl="asst1" presStyleIdx="2" presStyleCnt="3">
        <dgm:presLayoutVars>
          <dgm:chPref val="3"/>
        </dgm:presLayoutVars>
      </dgm:prSet>
      <dgm:spPr/>
    </dgm:pt>
    <dgm:pt modelId="{336C1C72-9E20-5E4C-B891-76285AE3B5FD}" type="pres">
      <dgm:prSet presAssocID="{C9644A5B-EC90-4646-A4C2-24D07C52AC73}" presName="rootConnector3" presStyleLbl="asst1" presStyleIdx="2" presStyleCnt="3"/>
      <dgm:spPr/>
    </dgm:pt>
    <dgm:pt modelId="{FD0A4766-844A-5B41-8F22-26D00D097BBF}" type="pres">
      <dgm:prSet presAssocID="{C9644A5B-EC90-4646-A4C2-24D07C52AC73}" presName="hierChild6" presStyleCnt="0"/>
      <dgm:spPr/>
    </dgm:pt>
    <dgm:pt modelId="{C23FEDB7-76E4-F147-8FEA-D0A8D863D3D9}" type="pres">
      <dgm:prSet presAssocID="{C9644A5B-EC90-4646-A4C2-24D07C52AC73}" presName="hierChild7" presStyleCnt="0"/>
      <dgm:spPr/>
    </dgm:pt>
  </dgm:ptLst>
  <dgm:cxnLst>
    <dgm:cxn modelId="{AB78C201-E8D0-EF47-92DA-221B01D34C2F}" type="presOf" srcId="{13F7D909-7F26-2A4D-9200-4793AD3D7B2C}" destId="{5530092E-5183-DB49-923D-3F027FA7E437}" srcOrd="0" destOrd="0" presId="urn:microsoft.com/office/officeart/2005/8/layout/orgChart1"/>
    <dgm:cxn modelId="{9CDC2D03-656F-1A47-9C63-FBE695490AAF}" srcId="{3BE3036C-964E-B744-8D14-3B299280C1A9}" destId="{58E182EE-7D25-1D49-9909-9F50AF70A036}" srcOrd="1" destOrd="0" parTransId="{7F723CA1-FC52-2946-AD0C-9AE1D74095B7}" sibTransId="{F2903CF6-F4D1-5D45-9DD7-3F726B7202C5}"/>
    <dgm:cxn modelId="{2ACF1F04-76D5-8F4D-AB93-AFCEAB322746}" srcId="{DFC0E015-2445-394C-AC44-72A79D208A3A}" destId="{6ADDF999-8579-F844-84BD-DBBC0974F14C}" srcOrd="0" destOrd="0" parTransId="{720CD14C-E53C-994C-9930-D1238CF7F752}" sibTransId="{77EA8B36-3FB1-4A45-BA65-155BCFDA7696}"/>
    <dgm:cxn modelId="{33E65612-290F-C549-8774-2C628F0CA2A0}" type="presOf" srcId="{3BE3036C-964E-B744-8D14-3B299280C1A9}" destId="{DF55D8B7-181C-8941-8362-39578003A589}" srcOrd="1" destOrd="0" presId="urn:microsoft.com/office/officeart/2005/8/layout/orgChart1"/>
    <dgm:cxn modelId="{34476D17-D204-FF4D-86DC-7DEAF73100AE}" type="presOf" srcId="{8FD70000-3656-F945-89BE-BD68C9A922B7}" destId="{F7425F0F-0A9C-7345-AE95-FF19E350461A}" srcOrd="0" destOrd="0" presId="urn:microsoft.com/office/officeart/2005/8/layout/orgChart1"/>
    <dgm:cxn modelId="{614D7519-E0A5-D84A-BD4F-A55297877F12}" srcId="{9EE2DEBA-9787-334C-B6FB-A0B0C5EA3329}" destId="{52108D65-24EA-D447-AE1B-50E0FC8B16B7}" srcOrd="0" destOrd="0" parTransId="{1C9B5967-7E43-E247-AB66-337D1BF50BB7}" sibTransId="{C4675178-FECF-414D-A3C8-4C98A0167808}"/>
    <dgm:cxn modelId="{7BACAC1A-2A2C-9A47-A22F-827B91CEECB6}" type="presOf" srcId="{226BB8E2-5D66-9446-9A73-8148C1556CE5}" destId="{F019B8EF-FC0B-7343-A4E5-AD5481D26DFD}" srcOrd="1" destOrd="0" presId="urn:microsoft.com/office/officeart/2005/8/layout/orgChart1"/>
    <dgm:cxn modelId="{2E51C21B-9C8F-5845-8F99-A8CC0E5E58CB}" type="presOf" srcId="{58E182EE-7D25-1D49-9909-9F50AF70A036}" destId="{8F1CFE3F-563F-E34F-A80F-B0B1D0E323A6}" srcOrd="0" destOrd="0" presId="urn:microsoft.com/office/officeart/2005/8/layout/orgChart1"/>
    <dgm:cxn modelId="{AC00751C-FC1D-BC45-8CA3-0FE159A533BF}" type="presOf" srcId="{079EA2AB-F86F-D344-8A86-F135657BD54C}" destId="{99E00D3E-065B-FD4C-BE6F-49618859708E}" srcOrd="0" destOrd="0" presId="urn:microsoft.com/office/officeart/2005/8/layout/orgChart1"/>
    <dgm:cxn modelId="{8952471F-54D0-8649-833E-ED7CC1662B22}" type="presOf" srcId="{60E3B84F-BFEA-7E4E-8BE1-94C94C89BF6C}" destId="{0BCE95F7-B91F-724C-BC4C-3A1E4A7D9B83}" srcOrd="1" destOrd="0" presId="urn:microsoft.com/office/officeart/2005/8/layout/orgChart1"/>
    <dgm:cxn modelId="{EE664E27-65CC-6F47-A492-911F4E7A39DF}" srcId="{60E3B84F-BFEA-7E4E-8BE1-94C94C89BF6C}" destId="{226BB8E2-5D66-9446-9A73-8148C1556CE5}" srcOrd="0" destOrd="0" parTransId="{13F7D909-7F26-2A4D-9200-4793AD3D7B2C}" sibTransId="{71A85676-DE49-C540-9A9F-DF0FAA6DBD41}"/>
    <dgm:cxn modelId="{004A6E27-DE26-BE4B-81BB-5FBC2B705CE2}" type="presOf" srcId="{D889BFAA-8A39-A743-B8FA-5A0A5EE5E46E}" destId="{534EC020-37E1-264A-8888-168DD0232488}" srcOrd="0" destOrd="0" presId="urn:microsoft.com/office/officeart/2005/8/layout/orgChart1"/>
    <dgm:cxn modelId="{F4E4192A-42EA-DC49-8A0F-A8547743DD1B}" type="presOf" srcId="{1C9B5967-7E43-E247-AB66-337D1BF50BB7}" destId="{5C1080BA-3846-4546-91B3-256F2C3C01D3}" srcOrd="0" destOrd="0" presId="urn:microsoft.com/office/officeart/2005/8/layout/orgChart1"/>
    <dgm:cxn modelId="{937D3B2F-13BC-1941-9C10-871BEDDF1F95}" srcId="{6ADDF999-8579-F844-84BD-DBBC0974F14C}" destId="{9B0460DB-9BBF-2648-9994-3CF5E9E2ECDD}" srcOrd="0" destOrd="0" parTransId="{ADE0EF08-9961-6349-A600-66C5CD423696}" sibTransId="{6235DEAD-3218-C248-8E11-19DADA51D3B0}"/>
    <dgm:cxn modelId="{0438E232-4BA4-C741-A6F8-8BD5BDC5877C}" type="presOf" srcId="{DFC0E015-2445-394C-AC44-72A79D208A3A}" destId="{266C0104-89DE-B74F-97AB-C24918DC48B2}" srcOrd="0" destOrd="0" presId="urn:microsoft.com/office/officeart/2005/8/layout/orgChart1"/>
    <dgm:cxn modelId="{F183D633-5E02-4647-B367-3317BB5565F1}" srcId="{3BE3036C-964E-B744-8D14-3B299280C1A9}" destId="{5E4B8376-A76E-704E-8CE4-5969D1877CE1}" srcOrd="0" destOrd="0" parTransId="{D889BFAA-8A39-A743-B8FA-5A0A5EE5E46E}" sibTransId="{F37ABF2D-7310-9442-989D-FB9347599F5D}"/>
    <dgm:cxn modelId="{9E5AE236-160D-7E40-BE18-C8ECE1CB3B95}" type="presOf" srcId="{58E182EE-7D25-1D49-9909-9F50AF70A036}" destId="{9B1D5B20-3A5B-DE46-B8EA-79B4C074D656}" srcOrd="1" destOrd="0" presId="urn:microsoft.com/office/officeart/2005/8/layout/orgChart1"/>
    <dgm:cxn modelId="{E2D03237-1496-114A-988F-86105332A19C}" type="presOf" srcId="{6ADDF999-8579-F844-84BD-DBBC0974F14C}" destId="{60635208-D0B9-6145-A84C-6C851C55C514}" srcOrd="0" destOrd="0" presId="urn:microsoft.com/office/officeart/2005/8/layout/orgChart1"/>
    <dgm:cxn modelId="{0D5B993A-599B-9141-82EC-8C87D76BA316}" type="presOf" srcId="{720DB7DB-D705-A24B-930D-1C5B87A9B2B7}" destId="{13DF9CFA-3926-2349-8C7D-1210A4E4BFBE}" srcOrd="0" destOrd="0" presId="urn:microsoft.com/office/officeart/2005/8/layout/orgChart1"/>
    <dgm:cxn modelId="{5F45AB4B-36F0-6641-A5C9-37055A8C0960}" srcId="{9EE2DEBA-9787-334C-B6FB-A0B0C5EA3329}" destId="{C33AD9ED-A98B-C940-805C-A1702D41DC16}" srcOrd="1" destOrd="0" parTransId="{2EF68556-8CF4-FA4A-B01B-34B4FD81DCEB}" sibTransId="{AC16EAE1-7DA3-8743-B04F-C695987A5E0E}"/>
    <dgm:cxn modelId="{34B0A74C-7D58-444B-B9D0-9E5F3C3634E9}" srcId="{9B0460DB-9BBF-2648-9994-3CF5E9E2ECDD}" destId="{A446222D-8A28-9944-A085-39283FD1FCE6}" srcOrd="0" destOrd="0" parTransId="{8FD70000-3656-F945-89BE-BD68C9A922B7}" sibTransId="{D8235B27-2D1D-FD46-92CF-69702752D903}"/>
    <dgm:cxn modelId="{5F05E550-A45B-8048-B4C7-C9D8D902E8A7}" type="presOf" srcId="{9B0460DB-9BBF-2648-9994-3CF5E9E2ECDD}" destId="{DCCF44A1-7DB0-3346-98D0-E777BB9B2BBF}" srcOrd="1" destOrd="0" presId="urn:microsoft.com/office/officeart/2005/8/layout/orgChart1"/>
    <dgm:cxn modelId="{D52DF450-E8C9-0F49-AA1B-D200B16ADF9C}" type="presOf" srcId="{52627036-278E-3C4D-A346-B0AFB7C521FE}" destId="{343665A6-327A-3541-8A27-462405086E63}" srcOrd="0" destOrd="0" presId="urn:microsoft.com/office/officeart/2005/8/layout/orgChart1"/>
    <dgm:cxn modelId="{3F6A4D53-0146-5F42-B6DF-57E4E0A2B8A5}" type="presOf" srcId="{1C3605A1-308E-2B42-9A74-5D0B972EF6EA}" destId="{942961E7-4747-2F41-8CCE-4A909C9B1165}" srcOrd="0" destOrd="0" presId="urn:microsoft.com/office/officeart/2005/8/layout/orgChart1"/>
    <dgm:cxn modelId="{3A37F55B-625F-0A46-8E2E-912386DCBA99}" type="presOf" srcId="{9B0460DB-9BBF-2648-9994-3CF5E9E2ECDD}" destId="{6F663F4A-DD10-7947-9DF3-E57D734C75AF}" srcOrd="0" destOrd="0" presId="urn:microsoft.com/office/officeart/2005/8/layout/orgChart1"/>
    <dgm:cxn modelId="{6798F165-D2F9-8443-942A-D75D3C1649AA}" type="presOf" srcId="{5E4B8376-A76E-704E-8CE4-5969D1877CE1}" destId="{F7BE140C-90B3-DB4D-A189-6B8CA0AFDA49}" srcOrd="0" destOrd="0" presId="urn:microsoft.com/office/officeart/2005/8/layout/orgChart1"/>
    <dgm:cxn modelId="{68C29767-B210-E14C-A260-A686AE195DD3}" type="presOf" srcId="{C33AD9ED-A98B-C940-805C-A1702D41DC16}" destId="{2FAA5575-69AE-0348-A8B6-FF4A6547B2A4}" srcOrd="0" destOrd="0" presId="urn:microsoft.com/office/officeart/2005/8/layout/orgChart1"/>
    <dgm:cxn modelId="{EC5A1768-17CA-0B42-9AB4-88007FEE12D7}" type="presOf" srcId="{9EE2DEBA-9787-334C-B6FB-A0B0C5EA3329}" destId="{572A69C3-FD04-A145-B855-C03F4DC23E66}" srcOrd="1" destOrd="0" presId="urn:microsoft.com/office/officeart/2005/8/layout/orgChart1"/>
    <dgm:cxn modelId="{B7A6F469-FD6C-5446-8F64-3D4E20723C84}" type="presOf" srcId="{C9644A5B-EC90-4646-A4C2-24D07C52AC73}" destId="{336C1C72-9E20-5E4C-B891-76285AE3B5FD}" srcOrd="1" destOrd="0" presId="urn:microsoft.com/office/officeart/2005/8/layout/orgChart1"/>
    <dgm:cxn modelId="{2B02FF6D-4D17-1F4B-ADB1-9D8498648D5A}" type="presOf" srcId="{92DB8572-2211-3843-A828-EC6D031E3443}" destId="{1E3091E3-AA30-3449-93E5-10AFDA2EB491}" srcOrd="1" destOrd="0" presId="urn:microsoft.com/office/officeart/2005/8/layout/orgChart1"/>
    <dgm:cxn modelId="{5E83F478-4211-9549-9903-7B766C2BF564}" srcId="{6ADDF999-8579-F844-84BD-DBBC0974F14C}" destId="{FD1781CB-660B-8C43-B22E-E093544ACDEC}" srcOrd="2" destOrd="0" parTransId="{80247A01-D91D-DD49-A408-FCDC851F4594}" sibTransId="{55BB6EF7-157B-9C4A-803B-948375F36360}"/>
    <dgm:cxn modelId="{4F7ADD7B-89C5-DA4A-BF8F-37A6D76A8A7B}" type="presOf" srcId="{60E3B84F-BFEA-7E4E-8BE1-94C94C89BF6C}" destId="{1E6A62D5-7F83-8C45-8F10-3E9951D44F5E}" srcOrd="0" destOrd="0" presId="urn:microsoft.com/office/officeart/2005/8/layout/orgChart1"/>
    <dgm:cxn modelId="{A8752985-C580-BD42-9A82-84C351D08260}" type="presOf" srcId="{C9644A5B-EC90-4646-A4C2-24D07C52AC73}" destId="{2F6ED389-9B9E-C543-BC48-0023A69A4EAD}" srcOrd="0" destOrd="0" presId="urn:microsoft.com/office/officeart/2005/8/layout/orgChart1"/>
    <dgm:cxn modelId="{9E7CC98B-0A06-4E41-841C-E8F14FE96867}" srcId="{6ADDF999-8579-F844-84BD-DBBC0974F14C}" destId="{C9644A5B-EC90-4646-A4C2-24D07C52AC73}" srcOrd="1" destOrd="0" parTransId="{720DB7DB-D705-A24B-930D-1C5B87A9B2B7}" sibTransId="{7C92828F-8C30-AD49-94F1-035EA1B5C4EC}"/>
    <dgm:cxn modelId="{895F5B96-F2C5-CF45-A508-4446B0F86430}" srcId="{60E3B84F-BFEA-7E4E-8BE1-94C94C89BF6C}" destId="{92DB8572-2211-3843-A828-EC6D031E3443}" srcOrd="2" destOrd="0" parTransId="{9CBC844C-B159-AE40-9369-D3B6FF486EB2}" sibTransId="{61408519-F67E-C243-8D88-57B8B17E58FE}"/>
    <dgm:cxn modelId="{D93DF998-C1D7-1645-BE63-17197CBB3EF8}" type="presOf" srcId="{1C3605A1-308E-2B42-9A74-5D0B972EF6EA}" destId="{8A793BC6-B7B6-244B-B575-CDD378F38AA1}" srcOrd="1" destOrd="0" presId="urn:microsoft.com/office/officeart/2005/8/layout/orgChart1"/>
    <dgm:cxn modelId="{55762B9E-F143-2442-8D60-96933F4C3918}" type="presOf" srcId="{57C886D1-1C42-E643-A4EA-68A1DA9D1D1E}" destId="{16370263-F085-0246-A796-C706ADB3BC26}" srcOrd="0" destOrd="0" presId="urn:microsoft.com/office/officeart/2005/8/layout/orgChart1"/>
    <dgm:cxn modelId="{838202A1-1EC3-984A-A167-E9D7557E66DB}" srcId="{6ADDF999-8579-F844-84BD-DBBC0974F14C}" destId="{9EE2DEBA-9787-334C-B6FB-A0B0C5EA3329}" srcOrd="4" destOrd="0" parTransId="{52627036-278E-3C4D-A346-B0AFB7C521FE}" sibTransId="{0B8CF416-562A-1C45-B8C0-B50A2DF56D14}"/>
    <dgm:cxn modelId="{6C6C1DAD-22C3-D14B-AE84-36B345081F02}" type="presOf" srcId="{92DB8572-2211-3843-A828-EC6D031E3443}" destId="{31659100-6D16-C34F-99B4-027479F5AA45}" srcOrd="0" destOrd="0" presId="urn:microsoft.com/office/officeart/2005/8/layout/orgChart1"/>
    <dgm:cxn modelId="{46D6F1AD-DF79-CD4B-B15F-5E92B95D52EE}" type="presOf" srcId="{9EE2DEBA-9787-334C-B6FB-A0B0C5EA3329}" destId="{908E7B2F-5130-E94B-8DBB-E836CD9CF161}" srcOrd="0" destOrd="0" presId="urn:microsoft.com/office/officeart/2005/8/layout/orgChart1"/>
    <dgm:cxn modelId="{6AC13FAF-EA4F-5D46-A14A-C81B5A803BE4}" srcId="{6ADDF999-8579-F844-84BD-DBBC0974F14C}" destId="{3BE3036C-964E-B744-8D14-3B299280C1A9}" srcOrd="3" destOrd="0" parTransId="{57C886D1-1C42-E643-A4EA-68A1DA9D1D1E}" sibTransId="{04103FFE-E7AC-4A48-91CA-EEE0F1AC5988}"/>
    <dgm:cxn modelId="{6B0721B0-5585-B142-80FA-FF7D0BAB0284}" type="presOf" srcId="{FD1781CB-660B-8C43-B22E-E093544ACDEC}" destId="{8CE1EB90-B4F1-A643-878A-FDBF187572E3}" srcOrd="1" destOrd="0" presId="urn:microsoft.com/office/officeart/2005/8/layout/orgChart1"/>
    <dgm:cxn modelId="{5C8532B0-B795-8C40-BE1B-34EBB11393F1}" type="presOf" srcId="{226BB8E2-5D66-9446-9A73-8148C1556CE5}" destId="{AE813806-407F-844F-8064-7AF206A1C816}" srcOrd="0" destOrd="0" presId="urn:microsoft.com/office/officeart/2005/8/layout/orgChart1"/>
    <dgm:cxn modelId="{8BD370B2-53D4-184D-89CD-2041B90DACE9}" type="presOf" srcId="{9CBC844C-B159-AE40-9369-D3B6FF486EB2}" destId="{9AB363BD-7047-F846-B6E1-6636A90A7DDF}" srcOrd="0" destOrd="0" presId="urn:microsoft.com/office/officeart/2005/8/layout/orgChart1"/>
    <dgm:cxn modelId="{9FF4A0B2-7BC5-184E-B4F2-3D82750AC4DA}" type="presOf" srcId="{52108D65-24EA-D447-AE1B-50E0FC8B16B7}" destId="{21CE3D9A-3B09-5A47-990B-0266125B7B7E}" srcOrd="1" destOrd="0" presId="urn:microsoft.com/office/officeart/2005/8/layout/orgChart1"/>
    <dgm:cxn modelId="{272188B8-A857-2542-ACF3-09328FA7B6DC}" type="presOf" srcId="{2EF68556-8CF4-FA4A-B01B-34B4FD81DCEB}" destId="{90E4E4F7-7DD0-6046-9751-949C262BF990}" srcOrd="0" destOrd="0" presId="urn:microsoft.com/office/officeart/2005/8/layout/orgChart1"/>
    <dgm:cxn modelId="{DEFD25BA-102A-6F46-8CBD-657905D6BADE}" type="presOf" srcId="{6ADDF999-8579-F844-84BD-DBBC0974F14C}" destId="{C9D626F5-2BC3-9A4F-8C71-F077F1FC63BB}" srcOrd="1" destOrd="0" presId="urn:microsoft.com/office/officeart/2005/8/layout/orgChart1"/>
    <dgm:cxn modelId="{D9AC28C3-A6AA-DE42-BD6B-FE0904700A24}" type="presOf" srcId="{3BE3036C-964E-B744-8D14-3B299280C1A9}" destId="{99031536-929D-C94E-8E80-7DF2FDB8AD92}" srcOrd="0" destOrd="0" presId="urn:microsoft.com/office/officeart/2005/8/layout/orgChart1"/>
    <dgm:cxn modelId="{F13377C5-F62D-B049-A881-973A79DCA005}" type="presOf" srcId="{5E4B8376-A76E-704E-8CE4-5969D1877CE1}" destId="{5119FB98-DC8C-6240-B300-2F76A5AFBC13}" srcOrd="1" destOrd="0" presId="urn:microsoft.com/office/officeart/2005/8/layout/orgChart1"/>
    <dgm:cxn modelId="{01800BC6-351A-2647-8441-F181C5C66D14}" type="presOf" srcId="{A446222D-8A28-9944-A085-39283FD1FCE6}" destId="{C25D6C94-ED68-9F4B-92C8-B7A98CC0964A}" srcOrd="0" destOrd="0" presId="urn:microsoft.com/office/officeart/2005/8/layout/orgChart1"/>
    <dgm:cxn modelId="{8AE803C8-75C3-544B-8697-D27569B91F5E}" type="presOf" srcId="{7F723CA1-FC52-2946-AD0C-9AE1D74095B7}" destId="{DE5A5EBA-A5F4-8F4C-A29B-DBCA167B1C17}" srcOrd="0" destOrd="0" presId="urn:microsoft.com/office/officeart/2005/8/layout/orgChart1"/>
    <dgm:cxn modelId="{CEE748DD-DE82-7445-A1E9-D57A38C39F56}" type="presOf" srcId="{ADE0EF08-9961-6349-A600-66C5CD423696}" destId="{8B089074-EA1E-CA48-9610-32FEC4BF7615}" srcOrd="0" destOrd="0" presId="urn:microsoft.com/office/officeart/2005/8/layout/orgChart1"/>
    <dgm:cxn modelId="{DDD723E0-E70D-914A-A34F-73590E0AD097}" type="presOf" srcId="{C33AD9ED-A98B-C940-805C-A1702D41DC16}" destId="{DAA8A91E-0F58-DE44-8D27-A4AF4B9AE5D0}" srcOrd="1" destOrd="0" presId="urn:microsoft.com/office/officeart/2005/8/layout/orgChart1"/>
    <dgm:cxn modelId="{5F849DE0-6FAB-FE40-BB77-6F6E1F5ADD0B}" type="presOf" srcId="{80247A01-D91D-DD49-A408-FCDC851F4594}" destId="{EC23CA2B-F0B7-5441-B280-AC7C1189E4DE}" srcOrd="0" destOrd="0" presId="urn:microsoft.com/office/officeart/2005/8/layout/orgChart1"/>
    <dgm:cxn modelId="{891C6EE3-CC12-CF4E-AEBE-D8F705A6A152}" type="presOf" srcId="{A446222D-8A28-9944-A085-39283FD1FCE6}" destId="{ECD86FCE-CD8C-684E-96F3-7B3374BEA0A6}" srcOrd="1" destOrd="0" presId="urn:microsoft.com/office/officeart/2005/8/layout/orgChart1"/>
    <dgm:cxn modelId="{AAAC79E3-C417-2044-87C1-1B3B1B0B3A58}" type="presOf" srcId="{C58F7D31-403C-8148-A3D2-4995A49CACA0}" destId="{0FA82755-66D8-5B41-BFBE-F788C0EE4842}" srcOrd="0" destOrd="0" presId="urn:microsoft.com/office/officeart/2005/8/layout/orgChart1"/>
    <dgm:cxn modelId="{303524E7-D9CB-0B4C-B5B5-E7ED10FA7368}" srcId="{6ADDF999-8579-F844-84BD-DBBC0974F14C}" destId="{60E3B84F-BFEA-7E4E-8BE1-94C94C89BF6C}" srcOrd="5" destOrd="0" parTransId="{079EA2AB-F86F-D344-8A86-F135657BD54C}" sibTransId="{0DD603C7-D373-344B-B58A-E9053A4E0B3D}"/>
    <dgm:cxn modelId="{A9A06BF4-6F4D-A947-90C4-46C4DE03B920}" type="presOf" srcId="{FD1781CB-660B-8C43-B22E-E093544ACDEC}" destId="{CF4E4F36-9040-E447-BF4A-BF951DD00EC0}" srcOrd="0" destOrd="0" presId="urn:microsoft.com/office/officeart/2005/8/layout/orgChart1"/>
    <dgm:cxn modelId="{571B35F5-496D-C948-BF01-1D1B54B7F205}" type="presOf" srcId="{52108D65-24EA-D447-AE1B-50E0FC8B16B7}" destId="{655935AA-8EF4-574F-9EDA-43B93E5D8DC1}" srcOrd="0" destOrd="0" presId="urn:microsoft.com/office/officeart/2005/8/layout/orgChart1"/>
    <dgm:cxn modelId="{F423FFF9-70A1-FF4F-AA92-D2A5809B00D9}" srcId="{60E3B84F-BFEA-7E4E-8BE1-94C94C89BF6C}" destId="{1C3605A1-308E-2B42-9A74-5D0B972EF6EA}" srcOrd="1" destOrd="0" parTransId="{C58F7D31-403C-8148-A3D2-4995A49CACA0}" sibTransId="{23B703C7-D60A-904E-A78C-A49423784DCC}"/>
    <dgm:cxn modelId="{7FBC1CFA-F662-1A4D-85E3-C68BC2CF43A3}" type="presParOf" srcId="{266C0104-89DE-B74F-97AB-C24918DC48B2}" destId="{12CA92F9-A310-F44F-BD57-A8CE7CF538F3}" srcOrd="0" destOrd="0" presId="urn:microsoft.com/office/officeart/2005/8/layout/orgChart1"/>
    <dgm:cxn modelId="{D67304BA-A50D-E842-AF1A-8876523A4F2B}" type="presParOf" srcId="{12CA92F9-A310-F44F-BD57-A8CE7CF538F3}" destId="{6B2FE1C7-AE18-2A4D-AE09-F709B7E0B955}" srcOrd="0" destOrd="0" presId="urn:microsoft.com/office/officeart/2005/8/layout/orgChart1"/>
    <dgm:cxn modelId="{698B4F3C-325D-BA49-9D10-1D8AE7387E9F}" type="presParOf" srcId="{6B2FE1C7-AE18-2A4D-AE09-F709B7E0B955}" destId="{60635208-D0B9-6145-A84C-6C851C55C514}" srcOrd="0" destOrd="0" presId="urn:microsoft.com/office/officeart/2005/8/layout/orgChart1"/>
    <dgm:cxn modelId="{B1EDED62-E3CB-D84C-BD84-C3F910925318}" type="presParOf" srcId="{6B2FE1C7-AE18-2A4D-AE09-F709B7E0B955}" destId="{C9D626F5-2BC3-9A4F-8C71-F077F1FC63BB}" srcOrd="1" destOrd="0" presId="urn:microsoft.com/office/officeart/2005/8/layout/orgChart1"/>
    <dgm:cxn modelId="{EEB2CAE9-EF2C-9C4F-B5BC-C0AE820DDD0F}" type="presParOf" srcId="{12CA92F9-A310-F44F-BD57-A8CE7CF538F3}" destId="{4204DA28-E159-8941-9F8E-57D290E4149E}" srcOrd="1" destOrd="0" presId="urn:microsoft.com/office/officeart/2005/8/layout/orgChart1"/>
    <dgm:cxn modelId="{49D04CC0-9CDD-E14C-AD11-16464A37ECA4}" type="presParOf" srcId="{4204DA28-E159-8941-9F8E-57D290E4149E}" destId="{EC23CA2B-F0B7-5441-B280-AC7C1189E4DE}" srcOrd="0" destOrd="0" presId="urn:microsoft.com/office/officeart/2005/8/layout/orgChart1"/>
    <dgm:cxn modelId="{113F0F80-4682-9642-B982-A4C0D4B318F9}" type="presParOf" srcId="{4204DA28-E159-8941-9F8E-57D290E4149E}" destId="{FAE59376-14AA-8D46-AA53-2F9A168BF667}" srcOrd="1" destOrd="0" presId="urn:microsoft.com/office/officeart/2005/8/layout/orgChart1"/>
    <dgm:cxn modelId="{2BEF2765-6AC8-7147-B310-06168968A876}" type="presParOf" srcId="{FAE59376-14AA-8D46-AA53-2F9A168BF667}" destId="{BCF85B26-79BC-2747-B5DE-862BD36B2829}" srcOrd="0" destOrd="0" presId="urn:microsoft.com/office/officeart/2005/8/layout/orgChart1"/>
    <dgm:cxn modelId="{F67D637A-792E-1C48-83C8-E7E131092EA9}" type="presParOf" srcId="{BCF85B26-79BC-2747-B5DE-862BD36B2829}" destId="{CF4E4F36-9040-E447-BF4A-BF951DD00EC0}" srcOrd="0" destOrd="0" presId="urn:microsoft.com/office/officeart/2005/8/layout/orgChart1"/>
    <dgm:cxn modelId="{46D71A53-3A06-754C-9B63-312FF8362006}" type="presParOf" srcId="{BCF85B26-79BC-2747-B5DE-862BD36B2829}" destId="{8CE1EB90-B4F1-A643-878A-FDBF187572E3}" srcOrd="1" destOrd="0" presId="urn:microsoft.com/office/officeart/2005/8/layout/orgChart1"/>
    <dgm:cxn modelId="{CFC477DD-1A68-FE47-BE61-296717775176}" type="presParOf" srcId="{FAE59376-14AA-8D46-AA53-2F9A168BF667}" destId="{12320BCD-9100-F24C-AC19-8448B128764D}" srcOrd="1" destOrd="0" presId="urn:microsoft.com/office/officeart/2005/8/layout/orgChart1"/>
    <dgm:cxn modelId="{98C1550B-2BEF-D044-B60C-30FF1A4F1DA6}" type="presParOf" srcId="{FAE59376-14AA-8D46-AA53-2F9A168BF667}" destId="{087CBB4F-7932-594C-8BD0-E9C3EF84608C}" srcOrd="2" destOrd="0" presId="urn:microsoft.com/office/officeart/2005/8/layout/orgChart1"/>
    <dgm:cxn modelId="{19B2E0FF-7633-C648-B61C-1F1C2EE442FA}" type="presParOf" srcId="{4204DA28-E159-8941-9F8E-57D290E4149E}" destId="{16370263-F085-0246-A796-C706ADB3BC26}" srcOrd="2" destOrd="0" presId="urn:microsoft.com/office/officeart/2005/8/layout/orgChart1"/>
    <dgm:cxn modelId="{BD256ABE-25E9-6948-BA5D-2D3A831E1988}" type="presParOf" srcId="{4204DA28-E159-8941-9F8E-57D290E4149E}" destId="{B0509010-7CAB-874F-90EF-D0E1B1270040}" srcOrd="3" destOrd="0" presId="urn:microsoft.com/office/officeart/2005/8/layout/orgChart1"/>
    <dgm:cxn modelId="{DBC67F9B-0158-3B45-85A0-4B7632D715E5}" type="presParOf" srcId="{B0509010-7CAB-874F-90EF-D0E1B1270040}" destId="{1C3A3A1B-3AD3-E848-96A8-3F8B58D32F4C}" srcOrd="0" destOrd="0" presId="urn:microsoft.com/office/officeart/2005/8/layout/orgChart1"/>
    <dgm:cxn modelId="{FA879E8D-82D3-1840-94D8-F8DD01226E94}" type="presParOf" srcId="{1C3A3A1B-3AD3-E848-96A8-3F8B58D32F4C}" destId="{99031536-929D-C94E-8E80-7DF2FDB8AD92}" srcOrd="0" destOrd="0" presId="urn:microsoft.com/office/officeart/2005/8/layout/orgChart1"/>
    <dgm:cxn modelId="{3FDEE42C-2467-3547-9C97-B848FEC237C9}" type="presParOf" srcId="{1C3A3A1B-3AD3-E848-96A8-3F8B58D32F4C}" destId="{DF55D8B7-181C-8941-8362-39578003A589}" srcOrd="1" destOrd="0" presId="urn:microsoft.com/office/officeart/2005/8/layout/orgChart1"/>
    <dgm:cxn modelId="{805E200B-6947-DF47-851B-FCDD2BF292F7}" type="presParOf" srcId="{B0509010-7CAB-874F-90EF-D0E1B1270040}" destId="{4FF7A407-898B-294F-AD7E-09495CAB9954}" srcOrd="1" destOrd="0" presId="urn:microsoft.com/office/officeart/2005/8/layout/orgChart1"/>
    <dgm:cxn modelId="{F1ED7161-3C3C-A343-B340-DA74EE4F2E66}" type="presParOf" srcId="{4FF7A407-898B-294F-AD7E-09495CAB9954}" destId="{534EC020-37E1-264A-8888-168DD0232488}" srcOrd="0" destOrd="0" presId="urn:microsoft.com/office/officeart/2005/8/layout/orgChart1"/>
    <dgm:cxn modelId="{4718EC93-4FC9-E345-8603-EB8421CBB654}" type="presParOf" srcId="{4FF7A407-898B-294F-AD7E-09495CAB9954}" destId="{1E6BEA9A-2BC8-A844-AD57-7412D47732CC}" srcOrd="1" destOrd="0" presId="urn:microsoft.com/office/officeart/2005/8/layout/orgChart1"/>
    <dgm:cxn modelId="{13033017-E323-EA4F-99D3-BA4465D20257}" type="presParOf" srcId="{1E6BEA9A-2BC8-A844-AD57-7412D47732CC}" destId="{E924F6FD-E05B-6D4D-82FE-FA05B212D58F}" srcOrd="0" destOrd="0" presId="urn:microsoft.com/office/officeart/2005/8/layout/orgChart1"/>
    <dgm:cxn modelId="{574AFEC0-900C-B74F-B31F-8E1624B654D1}" type="presParOf" srcId="{E924F6FD-E05B-6D4D-82FE-FA05B212D58F}" destId="{F7BE140C-90B3-DB4D-A189-6B8CA0AFDA49}" srcOrd="0" destOrd="0" presId="urn:microsoft.com/office/officeart/2005/8/layout/orgChart1"/>
    <dgm:cxn modelId="{1CA8FE23-1060-E348-8B95-AEB3691837C3}" type="presParOf" srcId="{E924F6FD-E05B-6D4D-82FE-FA05B212D58F}" destId="{5119FB98-DC8C-6240-B300-2F76A5AFBC13}" srcOrd="1" destOrd="0" presId="urn:microsoft.com/office/officeart/2005/8/layout/orgChart1"/>
    <dgm:cxn modelId="{755B0983-C15C-BF4D-9A1E-75E296851C9D}" type="presParOf" srcId="{1E6BEA9A-2BC8-A844-AD57-7412D47732CC}" destId="{BBB7CC5D-9407-7F4B-91D8-BD39319BC3D8}" srcOrd="1" destOrd="0" presId="urn:microsoft.com/office/officeart/2005/8/layout/orgChart1"/>
    <dgm:cxn modelId="{C92ECA66-6F7F-4F46-9AB0-FA63CDFD22E5}" type="presParOf" srcId="{1E6BEA9A-2BC8-A844-AD57-7412D47732CC}" destId="{7DD79833-3687-FF45-A1C3-874C57C57A25}" srcOrd="2" destOrd="0" presId="urn:microsoft.com/office/officeart/2005/8/layout/orgChart1"/>
    <dgm:cxn modelId="{8C814A67-4757-054B-8E5A-BD7D6A626212}" type="presParOf" srcId="{4FF7A407-898B-294F-AD7E-09495CAB9954}" destId="{DE5A5EBA-A5F4-8F4C-A29B-DBCA167B1C17}" srcOrd="2" destOrd="0" presId="urn:microsoft.com/office/officeart/2005/8/layout/orgChart1"/>
    <dgm:cxn modelId="{18885B59-8786-AD48-9929-8E270EA483C1}" type="presParOf" srcId="{4FF7A407-898B-294F-AD7E-09495CAB9954}" destId="{0ECA0C86-5017-5A46-B8AF-4D144ED2E200}" srcOrd="3" destOrd="0" presId="urn:microsoft.com/office/officeart/2005/8/layout/orgChart1"/>
    <dgm:cxn modelId="{A5EDDFB6-3531-6044-946C-C84779879817}" type="presParOf" srcId="{0ECA0C86-5017-5A46-B8AF-4D144ED2E200}" destId="{55FC52D1-1EF7-CA41-A688-963C7EF9EF02}" srcOrd="0" destOrd="0" presId="urn:microsoft.com/office/officeart/2005/8/layout/orgChart1"/>
    <dgm:cxn modelId="{5A03CFE5-B00A-014A-9A89-82A7B6DBDFF1}" type="presParOf" srcId="{55FC52D1-1EF7-CA41-A688-963C7EF9EF02}" destId="{8F1CFE3F-563F-E34F-A80F-B0B1D0E323A6}" srcOrd="0" destOrd="0" presId="urn:microsoft.com/office/officeart/2005/8/layout/orgChart1"/>
    <dgm:cxn modelId="{42D5539B-38F1-754E-B20C-6BBAD615B67F}" type="presParOf" srcId="{55FC52D1-1EF7-CA41-A688-963C7EF9EF02}" destId="{9B1D5B20-3A5B-DE46-B8EA-79B4C074D656}" srcOrd="1" destOrd="0" presId="urn:microsoft.com/office/officeart/2005/8/layout/orgChart1"/>
    <dgm:cxn modelId="{02C06B28-CA90-3D48-BD7C-3E972F7295DA}" type="presParOf" srcId="{0ECA0C86-5017-5A46-B8AF-4D144ED2E200}" destId="{65EA6086-A3EC-1D41-9738-246494C86104}" srcOrd="1" destOrd="0" presId="urn:microsoft.com/office/officeart/2005/8/layout/orgChart1"/>
    <dgm:cxn modelId="{18A53F7B-F240-9C40-B0B3-E51C903BE8AE}" type="presParOf" srcId="{0ECA0C86-5017-5A46-B8AF-4D144ED2E200}" destId="{0A729194-0EB7-D740-8BCD-5052A027A04B}" srcOrd="2" destOrd="0" presId="urn:microsoft.com/office/officeart/2005/8/layout/orgChart1"/>
    <dgm:cxn modelId="{B98231C9-F318-3942-804E-E0600FD6C0CB}" type="presParOf" srcId="{B0509010-7CAB-874F-90EF-D0E1B1270040}" destId="{ED0C12BF-B949-074B-AD1D-550722286943}" srcOrd="2" destOrd="0" presId="urn:microsoft.com/office/officeart/2005/8/layout/orgChart1"/>
    <dgm:cxn modelId="{9186BE2C-E93E-334A-8EB4-D931DAB31ACA}" type="presParOf" srcId="{4204DA28-E159-8941-9F8E-57D290E4149E}" destId="{343665A6-327A-3541-8A27-462405086E63}" srcOrd="4" destOrd="0" presId="urn:microsoft.com/office/officeart/2005/8/layout/orgChart1"/>
    <dgm:cxn modelId="{5C37FDBC-EBDD-F94A-B5B0-6F4D567D9B12}" type="presParOf" srcId="{4204DA28-E159-8941-9F8E-57D290E4149E}" destId="{DA5852C8-BB72-8842-B24A-92789180DB7A}" srcOrd="5" destOrd="0" presId="urn:microsoft.com/office/officeart/2005/8/layout/orgChart1"/>
    <dgm:cxn modelId="{9A4DE683-650F-6B4F-BD80-B46AB00EE7CD}" type="presParOf" srcId="{DA5852C8-BB72-8842-B24A-92789180DB7A}" destId="{978D409D-050F-E141-88BD-DF52E74A94B2}" srcOrd="0" destOrd="0" presId="urn:microsoft.com/office/officeart/2005/8/layout/orgChart1"/>
    <dgm:cxn modelId="{1047F1CF-4146-DC42-8D7D-EABAEC4F2CC9}" type="presParOf" srcId="{978D409D-050F-E141-88BD-DF52E74A94B2}" destId="{908E7B2F-5130-E94B-8DBB-E836CD9CF161}" srcOrd="0" destOrd="0" presId="urn:microsoft.com/office/officeart/2005/8/layout/orgChart1"/>
    <dgm:cxn modelId="{A50BDA04-9371-E143-8D96-5F2283758FE0}" type="presParOf" srcId="{978D409D-050F-E141-88BD-DF52E74A94B2}" destId="{572A69C3-FD04-A145-B855-C03F4DC23E66}" srcOrd="1" destOrd="0" presId="urn:microsoft.com/office/officeart/2005/8/layout/orgChart1"/>
    <dgm:cxn modelId="{C423CE5E-F96F-A043-A89E-0026FE8186A8}" type="presParOf" srcId="{DA5852C8-BB72-8842-B24A-92789180DB7A}" destId="{7E720FC0-C8F3-2547-8C59-7A050D329A13}" srcOrd="1" destOrd="0" presId="urn:microsoft.com/office/officeart/2005/8/layout/orgChart1"/>
    <dgm:cxn modelId="{1971110E-9336-7940-926E-9980F76C7518}" type="presParOf" srcId="{7E720FC0-C8F3-2547-8C59-7A050D329A13}" destId="{5C1080BA-3846-4546-91B3-256F2C3C01D3}" srcOrd="0" destOrd="0" presId="urn:microsoft.com/office/officeart/2005/8/layout/orgChart1"/>
    <dgm:cxn modelId="{BAF5E355-BFC4-354B-B8A7-F821DB9A891F}" type="presParOf" srcId="{7E720FC0-C8F3-2547-8C59-7A050D329A13}" destId="{958CCB9B-6F30-FB4F-BA75-0C8C5A8BD1E8}" srcOrd="1" destOrd="0" presId="urn:microsoft.com/office/officeart/2005/8/layout/orgChart1"/>
    <dgm:cxn modelId="{BEA8EA5C-FC28-F848-993B-FB03BDA0FCEE}" type="presParOf" srcId="{958CCB9B-6F30-FB4F-BA75-0C8C5A8BD1E8}" destId="{455A0390-BCC8-714B-93D8-3399ACAFF02E}" srcOrd="0" destOrd="0" presId="urn:microsoft.com/office/officeart/2005/8/layout/orgChart1"/>
    <dgm:cxn modelId="{FDA00FA3-58A8-4E4B-8E4C-7CD62E565827}" type="presParOf" srcId="{455A0390-BCC8-714B-93D8-3399ACAFF02E}" destId="{655935AA-8EF4-574F-9EDA-43B93E5D8DC1}" srcOrd="0" destOrd="0" presId="urn:microsoft.com/office/officeart/2005/8/layout/orgChart1"/>
    <dgm:cxn modelId="{9F13943E-637C-DB47-B583-7F64713FD4DF}" type="presParOf" srcId="{455A0390-BCC8-714B-93D8-3399ACAFF02E}" destId="{21CE3D9A-3B09-5A47-990B-0266125B7B7E}" srcOrd="1" destOrd="0" presId="urn:microsoft.com/office/officeart/2005/8/layout/orgChart1"/>
    <dgm:cxn modelId="{E283152A-8CDE-384A-8A42-87E3F03A02B8}" type="presParOf" srcId="{958CCB9B-6F30-FB4F-BA75-0C8C5A8BD1E8}" destId="{4AD13792-71B3-A54A-B7D0-160EE32A059E}" srcOrd="1" destOrd="0" presId="urn:microsoft.com/office/officeart/2005/8/layout/orgChart1"/>
    <dgm:cxn modelId="{DEAB30BB-AF64-4A43-86F9-F7B4FF934EA5}" type="presParOf" srcId="{958CCB9B-6F30-FB4F-BA75-0C8C5A8BD1E8}" destId="{40C1DA03-BB6E-344F-9F53-00FE8828121D}" srcOrd="2" destOrd="0" presId="urn:microsoft.com/office/officeart/2005/8/layout/orgChart1"/>
    <dgm:cxn modelId="{38679BF0-6466-C449-9CD6-A3A5714DE92A}" type="presParOf" srcId="{7E720FC0-C8F3-2547-8C59-7A050D329A13}" destId="{90E4E4F7-7DD0-6046-9751-949C262BF990}" srcOrd="2" destOrd="0" presId="urn:microsoft.com/office/officeart/2005/8/layout/orgChart1"/>
    <dgm:cxn modelId="{E7C0D3D5-23D0-7347-8F5D-3FDCB525E201}" type="presParOf" srcId="{7E720FC0-C8F3-2547-8C59-7A050D329A13}" destId="{4108CC1C-CC1C-9049-BB6C-58922EC98628}" srcOrd="3" destOrd="0" presId="urn:microsoft.com/office/officeart/2005/8/layout/orgChart1"/>
    <dgm:cxn modelId="{E5B38E9C-02B0-7840-B569-257EEA19905B}" type="presParOf" srcId="{4108CC1C-CC1C-9049-BB6C-58922EC98628}" destId="{E32E64AE-E3FF-F94E-9E91-433B70FB4A63}" srcOrd="0" destOrd="0" presId="urn:microsoft.com/office/officeart/2005/8/layout/orgChart1"/>
    <dgm:cxn modelId="{EF6F94D0-472A-2C45-85A4-7FA66B1A770C}" type="presParOf" srcId="{E32E64AE-E3FF-F94E-9E91-433B70FB4A63}" destId="{2FAA5575-69AE-0348-A8B6-FF4A6547B2A4}" srcOrd="0" destOrd="0" presId="urn:microsoft.com/office/officeart/2005/8/layout/orgChart1"/>
    <dgm:cxn modelId="{DC397904-F66A-EF47-A5D8-1F5E3BC2C32D}" type="presParOf" srcId="{E32E64AE-E3FF-F94E-9E91-433B70FB4A63}" destId="{DAA8A91E-0F58-DE44-8D27-A4AF4B9AE5D0}" srcOrd="1" destOrd="0" presId="urn:microsoft.com/office/officeart/2005/8/layout/orgChart1"/>
    <dgm:cxn modelId="{261F82DA-EF66-984F-ABFB-5CB2E3739FBD}" type="presParOf" srcId="{4108CC1C-CC1C-9049-BB6C-58922EC98628}" destId="{35DBBB18-E989-304D-A34C-46129484BD0B}" srcOrd="1" destOrd="0" presId="urn:microsoft.com/office/officeart/2005/8/layout/orgChart1"/>
    <dgm:cxn modelId="{C598B96B-46E2-244B-B21A-89CF61FB1460}" type="presParOf" srcId="{4108CC1C-CC1C-9049-BB6C-58922EC98628}" destId="{16D857D2-0EF8-B743-B8B8-F3C792D436EB}" srcOrd="2" destOrd="0" presId="urn:microsoft.com/office/officeart/2005/8/layout/orgChart1"/>
    <dgm:cxn modelId="{F593119C-7F59-7B41-97D5-46632F7C63AB}" type="presParOf" srcId="{DA5852C8-BB72-8842-B24A-92789180DB7A}" destId="{35DA58DF-EB8C-F749-B8CB-9654BB80CA7D}" srcOrd="2" destOrd="0" presId="urn:microsoft.com/office/officeart/2005/8/layout/orgChart1"/>
    <dgm:cxn modelId="{A442DA59-C312-4D47-908E-D60E017DB5E5}" type="presParOf" srcId="{4204DA28-E159-8941-9F8E-57D290E4149E}" destId="{99E00D3E-065B-FD4C-BE6F-49618859708E}" srcOrd="6" destOrd="0" presId="urn:microsoft.com/office/officeart/2005/8/layout/orgChart1"/>
    <dgm:cxn modelId="{179C7C09-B92C-5A43-B081-5C60335E041A}" type="presParOf" srcId="{4204DA28-E159-8941-9F8E-57D290E4149E}" destId="{60CD202A-A087-5548-BB10-9CA2297B9740}" srcOrd="7" destOrd="0" presId="urn:microsoft.com/office/officeart/2005/8/layout/orgChart1"/>
    <dgm:cxn modelId="{A1D7578B-7AF4-524E-9595-60C1755DFD60}" type="presParOf" srcId="{60CD202A-A087-5548-BB10-9CA2297B9740}" destId="{9C980443-0B9D-E347-9861-4020E357B11A}" srcOrd="0" destOrd="0" presId="urn:microsoft.com/office/officeart/2005/8/layout/orgChart1"/>
    <dgm:cxn modelId="{134A5750-EEAD-1E4B-B88F-464D3C1155AD}" type="presParOf" srcId="{9C980443-0B9D-E347-9861-4020E357B11A}" destId="{1E6A62D5-7F83-8C45-8F10-3E9951D44F5E}" srcOrd="0" destOrd="0" presId="urn:microsoft.com/office/officeart/2005/8/layout/orgChart1"/>
    <dgm:cxn modelId="{979D71B2-9217-2F43-978B-3B40B5A2C254}" type="presParOf" srcId="{9C980443-0B9D-E347-9861-4020E357B11A}" destId="{0BCE95F7-B91F-724C-BC4C-3A1E4A7D9B83}" srcOrd="1" destOrd="0" presId="urn:microsoft.com/office/officeart/2005/8/layout/orgChart1"/>
    <dgm:cxn modelId="{F51F4A5E-C901-0441-8A75-806FAD5E701C}" type="presParOf" srcId="{60CD202A-A087-5548-BB10-9CA2297B9740}" destId="{DBFF6E8D-B83F-0440-85BF-DF1662133740}" srcOrd="1" destOrd="0" presId="urn:microsoft.com/office/officeart/2005/8/layout/orgChart1"/>
    <dgm:cxn modelId="{BC6DF434-ED84-3A42-A7B1-CFDF0D1333C3}" type="presParOf" srcId="{DBFF6E8D-B83F-0440-85BF-DF1662133740}" destId="{5530092E-5183-DB49-923D-3F027FA7E437}" srcOrd="0" destOrd="0" presId="urn:microsoft.com/office/officeart/2005/8/layout/orgChart1"/>
    <dgm:cxn modelId="{8BED769B-E0DC-B642-BD68-E6A1683C8460}" type="presParOf" srcId="{DBFF6E8D-B83F-0440-85BF-DF1662133740}" destId="{CB61E1CC-C49E-B24A-9F62-C895B4FF2054}" srcOrd="1" destOrd="0" presId="urn:microsoft.com/office/officeart/2005/8/layout/orgChart1"/>
    <dgm:cxn modelId="{F6304075-2A34-154D-9510-A23CC889B901}" type="presParOf" srcId="{CB61E1CC-C49E-B24A-9F62-C895B4FF2054}" destId="{31BD601E-B175-5D44-82AD-3584E7624958}" srcOrd="0" destOrd="0" presId="urn:microsoft.com/office/officeart/2005/8/layout/orgChart1"/>
    <dgm:cxn modelId="{92330B28-7BD0-EC49-BB87-F04E9254C2E7}" type="presParOf" srcId="{31BD601E-B175-5D44-82AD-3584E7624958}" destId="{AE813806-407F-844F-8064-7AF206A1C816}" srcOrd="0" destOrd="0" presId="urn:microsoft.com/office/officeart/2005/8/layout/orgChart1"/>
    <dgm:cxn modelId="{ECB70BC7-9425-C247-8D1A-80603EC8E53D}" type="presParOf" srcId="{31BD601E-B175-5D44-82AD-3584E7624958}" destId="{F019B8EF-FC0B-7343-A4E5-AD5481D26DFD}" srcOrd="1" destOrd="0" presId="urn:microsoft.com/office/officeart/2005/8/layout/orgChart1"/>
    <dgm:cxn modelId="{55E5DAE5-FE5D-AD4B-BDA2-71AC52B5E508}" type="presParOf" srcId="{CB61E1CC-C49E-B24A-9F62-C895B4FF2054}" destId="{6D6DFF6A-7D2A-274F-B1DF-ECD590F9EC3B}" srcOrd="1" destOrd="0" presId="urn:microsoft.com/office/officeart/2005/8/layout/orgChart1"/>
    <dgm:cxn modelId="{20AC2EF6-68BB-4443-A2C8-32F7A3FF19AC}" type="presParOf" srcId="{CB61E1CC-C49E-B24A-9F62-C895B4FF2054}" destId="{0CB4E32D-64DD-944F-9CAB-FC901330E26F}" srcOrd="2" destOrd="0" presId="urn:microsoft.com/office/officeart/2005/8/layout/orgChart1"/>
    <dgm:cxn modelId="{49C175D1-7EF2-CE43-84A5-65EF8B02B455}" type="presParOf" srcId="{DBFF6E8D-B83F-0440-85BF-DF1662133740}" destId="{0FA82755-66D8-5B41-BFBE-F788C0EE4842}" srcOrd="2" destOrd="0" presId="urn:microsoft.com/office/officeart/2005/8/layout/orgChart1"/>
    <dgm:cxn modelId="{FEC9A8D3-F595-744A-B4B0-2BC3AEE84B5E}" type="presParOf" srcId="{DBFF6E8D-B83F-0440-85BF-DF1662133740}" destId="{EB6C0FC4-30EF-DA4F-8B12-EC29A006136B}" srcOrd="3" destOrd="0" presId="urn:microsoft.com/office/officeart/2005/8/layout/orgChart1"/>
    <dgm:cxn modelId="{8E857793-63AA-A545-8A3B-5DF8B8B6D2EE}" type="presParOf" srcId="{EB6C0FC4-30EF-DA4F-8B12-EC29A006136B}" destId="{E2F26412-0177-DC41-809C-F2D811805976}" srcOrd="0" destOrd="0" presId="urn:microsoft.com/office/officeart/2005/8/layout/orgChart1"/>
    <dgm:cxn modelId="{B4FB323C-2348-8241-AA58-41670E1E7516}" type="presParOf" srcId="{E2F26412-0177-DC41-809C-F2D811805976}" destId="{942961E7-4747-2F41-8CCE-4A909C9B1165}" srcOrd="0" destOrd="0" presId="urn:microsoft.com/office/officeart/2005/8/layout/orgChart1"/>
    <dgm:cxn modelId="{C48B6A5E-12E7-104E-9F27-804CED8DAA11}" type="presParOf" srcId="{E2F26412-0177-DC41-809C-F2D811805976}" destId="{8A793BC6-B7B6-244B-B575-CDD378F38AA1}" srcOrd="1" destOrd="0" presId="urn:microsoft.com/office/officeart/2005/8/layout/orgChart1"/>
    <dgm:cxn modelId="{050D5212-7C67-634A-A58C-D3F8961714DC}" type="presParOf" srcId="{EB6C0FC4-30EF-DA4F-8B12-EC29A006136B}" destId="{52D5EF22-4C2B-D049-988E-0866029CCCE3}" srcOrd="1" destOrd="0" presId="urn:microsoft.com/office/officeart/2005/8/layout/orgChart1"/>
    <dgm:cxn modelId="{76DB302D-65E8-5240-BB0A-EA66E0B315FD}" type="presParOf" srcId="{EB6C0FC4-30EF-DA4F-8B12-EC29A006136B}" destId="{7D5031C4-6820-AB4F-85CA-4B45BAB5DD09}" srcOrd="2" destOrd="0" presId="urn:microsoft.com/office/officeart/2005/8/layout/orgChart1"/>
    <dgm:cxn modelId="{F4969AC7-BFE0-9E48-83EB-A6BE7D487692}" type="presParOf" srcId="{DBFF6E8D-B83F-0440-85BF-DF1662133740}" destId="{9AB363BD-7047-F846-B6E1-6636A90A7DDF}" srcOrd="4" destOrd="0" presId="urn:microsoft.com/office/officeart/2005/8/layout/orgChart1"/>
    <dgm:cxn modelId="{B1D459E6-80CA-2448-BD82-774130B86644}" type="presParOf" srcId="{DBFF6E8D-B83F-0440-85BF-DF1662133740}" destId="{03CEF3D5-61D8-C94C-A8B8-F2A7932562EB}" srcOrd="5" destOrd="0" presId="urn:microsoft.com/office/officeart/2005/8/layout/orgChart1"/>
    <dgm:cxn modelId="{D122EFB7-FB32-2443-91A0-3A8E928AD5BE}" type="presParOf" srcId="{03CEF3D5-61D8-C94C-A8B8-F2A7932562EB}" destId="{87FE07D6-4716-D040-91F9-8AEFD7A1B10D}" srcOrd="0" destOrd="0" presId="urn:microsoft.com/office/officeart/2005/8/layout/orgChart1"/>
    <dgm:cxn modelId="{FE518911-1F11-074F-A1A5-A9ACE32BC6A1}" type="presParOf" srcId="{87FE07D6-4716-D040-91F9-8AEFD7A1B10D}" destId="{31659100-6D16-C34F-99B4-027479F5AA45}" srcOrd="0" destOrd="0" presId="urn:microsoft.com/office/officeart/2005/8/layout/orgChart1"/>
    <dgm:cxn modelId="{A179655C-4412-AE4E-9D9A-48E04141E471}" type="presParOf" srcId="{87FE07D6-4716-D040-91F9-8AEFD7A1B10D}" destId="{1E3091E3-AA30-3449-93E5-10AFDA2EB491}" srcOrd="1" destOrd="0" presId="urn:microsoft.com/office/officeart/2005/8/layout/orgChart1"/>
    <dgm:cxn modelId="{69F4FAED-4067-2747-8210-5D2CEB1BEC65}" type="presParOf" srcId="{03CEF3D5-61D8-C94C-A8B8-F2A7932562EB}" destId="{44D0F3A7-464C-2440-AA68-99BFA39C2DD7}" srcOrd="1" destOrd="0" presId="urn:microsoft.com/office/officeart/2005/8/layout/orgChart1"/>
    <dgm:cxn modelId="{A9F213BD-426E-BC4D-8165-1ACCAC1BBBC1}" type="presParOf" srcId="{03CEF3D5-61D8-C94C-A8B8-F2A7932562EB}" destId="{F5071A74-1F71-3E44-99C6-2BA59CC211B3}" srcOrd="2" destOrd="0" presId="urn:microsoft.com/office/officeart/2005/8/layout/orgChart1"/>
    <dgm:cxn modelId="{800BFE1E-980A-D14E-8A52-810195B2DE64}" type="presParOf" srcId="{60CD202A-A087-5548-BB10-9CA2297B9740}" destId="{2574D189-9656-AE4D-B3B2-2795C521887D}" srcOrd="2" destOrd="0" presId="urn:microsoft.com/office/officeart/2005/8/layout/orgChart1"/>
    <dgm:cxn modelId="{1316A7B6-5DBD-1441-842F-3E23ECB1EDB0}" type="presParOf" srcId="{12CA92F9-A310-F44F-BD57-A8CE7CF538F3}" destId="{8B0798C4-D69A-2F42-B4BC-D09BE45B5545}" srcOrd="2" destOrd="0" presId="urn:microsoft.com/office/officeart/2005/8/layout/orgChart1"/>
    <dgm:cxn modelId="{E4C31126-AF83-294A-A1D8-5629D4D5E86B}" type="presParOf" srcId="{8B0798C4-D69A-2F42-B4BC-D09BE45B5545}" destId="{8B089074-EA1E-CA48-9610-32FEC4BF7615}" srcOrd="0" destOrd="0" presId="urn:microsoft.com/office/officeart/2005/8/layout/orgChart1"/>
    <dgm:cxn modelId="{49275976-B532-314D-9534-426702AFCBEF}" type="presParOf" srcId="{8B0798C4-D69A-2F42-B4BC-D09BE45B5545}" destId="{703FD9B4-9975-2D49-86B2-AE66D0CC23E1}" srcOrd="1" destOrd="0" presId="urn:microsoft.com/office/officeart/2005/8/layout/orgChart1"/>
    <dgm:cxn modelId="{0D771B41-D996-DA44-9950-C8AB520545C8}" type="presParOf" srcId="{703FD9B4-9975-2D49-86B2-AE66D0CC23E1}" destId="{513DA23D-9BC6-AC41-AFB1-35C42F1E51E7}" srcOrd="0" destOrd="0" presId="urn:microsoft.com/office/officeart/2005/8/layout/orgChart1"/>
    <dgm:cxn modelId="{94E5B417-EC5C-4B4F-BB95-32D6BA4794B3}" type="presParOf" srcId="{513DA23D-9BC6-AC41-AFB1-35C42F1E51E7}" destId="{6F663F4A-DD10-7947-9DF3-E57D734C75AF}" srcOrd="0" destOrd="0" presId="urn:microsoft.com/office/officeart/2005/8/layout/orgChart1"/>
    <dgm:cxn modelId="{3FBCF7E7-A51C-5040-B11F-1C121F311EDB}" type="presParOf" srcId="{513DA23D-9BC6-AC41-AFB1-35C42F1E51E7}" destId="{DCCF44A1-7DB0-3346-98D0-E777BB9B2BBF}" srcOrd="1" destOrd="0" presId="urn:microsoft.com/office/officeart/2005/8/layout/orgChart1"/>
    <dgm:cxn modelId="{D6E0A8C5-F24E-C24F-98DE-E1C34E0D7FA7}" type="presParOf" srcId="{703FD9B4-9975-2D49-86B2-AE66D0CC23E1}" destId="{F94C98F5-8A22-7C4C-B840-F40693E2CD93}" srcOrd="1" destOrd="0" presId="urn:microsoft.com/office/officeart/2005/8/layout/orgChart1"/>
    <dgm:cxn modelId="{0967D7B9-B6B5-5B4D-A315-1C602CBFC53C}" type="presParOf" srcId="{703FD9B4-9975-2D49-86B2-AE66D0CC23E1}" destId="{0E934C8A-0008-8549-9BA2-89F7DC8B2A4F}" srcOrd="2" destOrd="0" presId="urn:microsoft.com/office/officeart/2005/8/layout/orgChart1"/>
    <dgm:cxn modelId="{970CAF55-5C83-FF4E-8E63-8EFF38F634B4}" type="presParOf" srcId="{0E934C8A-0008-8549-9BA2-89F7DC8B2A4F}" destId="{F7425F0F-0A9C-7345-AE95-FF19E350461A}" srcOrd="0" destOrd="0" presId="urn:microsoft.com/office/officeart/2005/8/layout/orgChart1"/>
    <dgm:cxn modelId="{E12BE807-92C6-484C-B749-110D688E0DEE}" type="presParOf" srcId="{0E934C8A-0008-8549-9BA2-89F7DC8B2A4F}" destId="{6E20CA7D-20AC-9840-9113-03A7341DCBCB}" srcOrd="1" destOrd="0" presId="urn:microsoft.com/office/officeart/2005/8/layout/orgChart1"/>
    <dgm:cxn modelId="{A4211336-8EE5-8D48-91DD-2BF100379696}" type="presParOf" srcId="{6E20CA7D-20AC-9840-9113-03A7341DCBCB}" destId="{ABCABFF9-76DA-BF4D-B963-0ABCCDD9A0A3}" srcOrd="0" destOrd="0" presId="urn:microsoft.com/office/officeart/2005/8/layout/orgChart1"/>
    <dgm:cxn modelId="{9D4564D8-EEE0-D849-8971-69FB0B967605}" type="presParOf" srcId="{ABCABFF9-76DA-BF4D-B963-0ABCCDD9A0A3}" destId="{C25D6C94-ED68-9F4B-92C8-B7A98CC0964A}" srcOrd="0" destOrd="0" presId="urn:microsoft.com/office/officeart/2005/8/layout/orgChart1"/>
    <dgm:cxn modelId="{FC29DE4E-500C-7743-8214-AD140A10EE07}" type="presParOf" srcId="{ABCABFF9-76DA-BF4D-B963-0ABCCDD9A0A3}" destId="{ECD86FCE-CD8C-684E-96F3-7B3374BEA0A6}" srcOrd="1" destOrd="0" presId="urn:microsoft.com/office/officeart/2005/8/layout/orgChart1"/>
    <dgm:cxn modelId="{F774228E-EB3E-1F41-90F3-CF47F48AA2FD}" type="presParOf" srcId="{6E20CA7D-20AC-9840-9113-03A7341DCBCB}" destId="{0DC347B8-C2E1-4D40-A437-17BFECD61107}" srcOrd="1" destOrd="0" presId="urn:microsoft.com/office/officeart/2005/8/layout/orgChart1"/>
    <dgm:cxn modelId="{A376BBE4-8AA9-524B-933C-997C10692D98}" type="presParOf" srcId="{6E20CA7D-20AC-9840-9113-03A7341DCBCB}" destId="{9F9DA479-A73B-C04C-B44E-9B313C5AF0C1}" srcOrd="2" destOrd="0" presId="urn:microsoft.com/office/officeart/2005/8/layout/orgChart1"/>
    <dgm:cxn modelId="{EEFEC4A8-1CBB-024D-9506-0E934D23EC89}" type="presParOf" srcId="{8B0798C4-D69A-2F42-B4BC-D09BE45B5545}" destId="{13DF9CFA-3926-2349-8C7D-1210A4E4BFBE}" srcOrd="2" destOrd="0" presId="urn:microsoft.com/office/officeart/2005/8/layout/orgChart1"/>
    <dgm:cxn modelId="{D6FD2ED3-123F-994B-B226-12C89A23D249}" type="presParOf" srcId="{8B0798C4-D69A-2F42-B4BC-D09BE45B5545}" destId="{188FCAFB-7B86-894B-BDDD-5B9502F13F54}" srcOrd="3" destOrd="0" presId="urn:microsoft.com/office/officeart/2005/8/layout/orgChart1"/>
    <dgm:cxn modelId="{9A748E55-4C8E-F443-885F-996D6C840E5C}" type="presParOf" srcId="{188FCAFB-7B86-894B-BDDD-5B9502F13F54}" destId="{6FCA1CEA-7BCA-994A-9415-48C8CF7A48D2}" srcOrd="0" destOrd="0" presId="urn:microsoft.com/office/officeart/2005/8/layout/orgChart1"/>
    <dgm:cxn modelId="{91E29364-4696-DB47-AE25-B73D4C92DFBA}" type="presParOf" srcId="{6FCA1CEA-7BCA-994A-9415-48C8CF7A48D2}" destId="{2F6ED389-9B9E-C543-BC48-0023A69A4EAD}" srcOrd="0" destOrd="0" presId="urn:microsoft.com/office/officeart/2005/8/layout/orgChart1"/>
    <dgm:cxn modelId="{8FC8A9B7-3CA2-1F40-96FC-F597CF7C56C6}" type="presParOf" srcId="{6FCA1CEA-7BCA-994A-9415-48C8CF7A48D2}" destId="{336C1C72-9E20-5E4C-B891-76285AE3B5FD}" srcOrd="1" destOrd="0" presId="urn:microsoft.com/office/officeart/2005/8/layout/orgChart1"/>
    <dgm:cxn modelId="{63A40D98-C4DF-F246-A314-C481F49B6A8F}" type="presParOf" srcId="{188FCAFB-7B86-894B-BDDD-5B9502F13F54}" destId="{FD0A4766-844A-5B41-8F22-26D00D097BBF}" srcOrd="1" destOrd="0" presId="urn:microsoft.com/office/officeart/2005/8/layout/orgChart1"/>
    <dgm:cxn modelId="{8D108839-507E-964E-B162-E4116FA2AD44}" type="presParOf" srcId="{188FCAFB-7B86-894B-BDDD-5B9502F13F54}" destId="{C23FEDB7-76E4-F147-8FEA-D0A8D863D3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C0E015-2445-394C-AC44-72A79D208A3A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6ADDF999-8579-F844-84BD-DBBC0974F14C}">
      <dgm:prSet phldrT="[Text]"/>
      <dgm:spPr/>
      <dgm:t>
        <a:bodyPr/>
        <a:lstStyle/>
        <a:p>
          <a:r>
            <a:rPr lang="de-DE"/>
            <a:t>Geschäftsführer</a:t>
          </a:r>
        </a:p>
      </dgm:t>
    </dgm:pt>
    <dgm:pt modelId="{720CD14C-E53C-994C-9930-D1238CF7F752}" type="parTrans" cxnId="{2ACF1F04-76D5-8F4D-AB93-AFCEAB322746}">
      <dgm:prSet/>
      <dgm:spPr/>
      <dgm:t>
        <a:bodyPr/>
        <a:lstStyle/>
        <a:p>
          <a:endParaRPr lang="de-DE"/>
        </a:p>
      </dgm:t>
    </dgm:pt>
    <dgm:pt modelId="{77EA8B36-3FB1-4A45-BA65-155BCFDA7696}" type="sibTrans" cxnId="{2ACF1F04-76D5-8F4D-AB93-AFCEAB322746}">
      <dgm:prSet/>
      <dgm:spPr/>
    </dgm:pt>
    <dgm:pt modelId="{9B0460DB-9BBF-2648-9994-3CF5E9E2ECDD}" type="asst">
      <dgm:prSet phldrT="[Text]"/>
      <dgm:spPr/>
      <dgm:t>
        <a:bodyPr/>
        <a:lstStyle/>
        <a:p>
          <a:r>
            <a:rPr lang="de-DE"/>
            <a:t>Finanzen und Rechnungswesen</a:t>
          </a:r>
        </a:p>
      </dgm:t>
    </dgm:pt>
    <dgm:pt modelId="{ADE0EF08-9961-6349-A600-66C5CD423696}" type="parTrans" cxnId="{937D3B2F-13BC-1941-9C10-871BEDDF1F95}">
      <dgm:prSet/>
      <dgm:spPr/>
      <dgm:t>
        <a:bodyPr/>
        <a:lstStyle/>
        <a:p>
          <a:endParaRPr lang="de-DE"/>
        </a:p>
      </dgm:t>
    </dgm:pt>
    <dgm:pt modelId="{6235DEAD-3218-C248-8E11-19DADA51D3B0}" type="sibTrans" cxnId="{937D3B2F-13BC-1941-9C10-871BEDDF1F95}">
      <dgm:prSet/>
      <dgm:spPr/>
    </dgm:pt>
    <dgm:pt modelId="{FD1781CB-660B-8C43-B22E-E093544ACDEC}">
      <dgm:prSet phldrT="[Text]"/>
      <dgm:spPr/>
      <dgm:t>
        <a:bodyPr/>
        <a:lstStyle/>
        <a:p>
          <a:r>
            <a:rPr lang="de-DE"/>
            <a:t>Einkauf</a:t>
          </a:r>
        </a:p>
      </dgm:t>
    </dgm:pt>
    <dgm:pt modelId="{80247A01-D91D-DD49-A408-FCDC851F4594}" type="parTrans" cxnId="{5E83F478-4211-9549-9903-7B766C2BF564}">
      <dgm:prSet/>
      <dgm:spPr/>
      <dgm:t>
        <a:bodyPr/>
        <a:lstStyle/>
        <a:p>
          <a:endParaRPr lang="de-DE"/>
        </a:p>
      </dgm:t>
    </dgm:pt>
    <dgm:pt modelId="{55BB6EF7-157B-9C4A-803B-948375F36360}" type="sibTrans" cxnId="{5E83F478-4211-9549-9903-7B766C2BF564}">
      <dgm:prSet/>
      <dgm:spPr/>
    </dgm:pt>
    <dgm:pt modelId="{9EE2DEBA-9787-334C-B6FB-A0B0C5EA3329}">
      <dgm:prSet phldrT="[Text]"/>
      <dgm:spPr/>
      <dgm:t>
        <a:bodyPr/>
        <a:lstStyle/>
        <a:p>
          <a:r>
            <a:rPr lang="de-DE"/>
            <a:t>Produktion</a:t>
          </a:r>
        </a:p>
      </dgm:t>
    </dgm:pt>
    <dgm:pt modelId="{52627036-278E-3C4D-A346-B0AFB7C521FE}" type="parTrans" cxnId="{838202A1-1EC3-984A-A167-E9D7557E66DB}">
      <dgm:prSet/>
      <dgm:spPr/>
      <dgm:t>
        <a:bodyPr/>
        <a:lstStyle/>
        <a:p>
          <a:endParaRPr lang="de-DE"/>
        </a:p>
      </dgm:t>
    </dgm:pt>
    <dgm:pt modelId="{0B8CF416-562A-1C45-B8C0-B50A2DF56D14}" type="sibTrans" cxnId="{838202A1-1EC3-984A-A167-E9D7557E66DB}">
      <dgm:prSet/>
      <dgm:spPr/>
    </dgm:pt>
    <dgm:pt modelId="{60E3B84F-BFEA-7E4E-8BE1-94C94C89BF6C}">
      <dgm:prSet phldrT="[Text]"/>
      <dgm:spPr/>
      <dgm:t>
        <a:bodyPr/>
        <a:lstStyle/>
        <a:p>
          <a:r>
            <a:rPr lang="de-DE"/>
            <a:t>Vertrieb</a:t>
          </a:r>
        </a:p>
      </dgm:t>
    </dgm:pt>
    <dgm:pt modelId="{079EA2AB-F86F-D344-8A86-F135657BD54C}" type="parTrans" cxnId="{303524E7-D9CB-0B4C-B5B5-E7ED10FA7368}">
      <dgm:prSet/>
      <dgm:spPr/>
      <dgm:t>
        <a:bodyPr/>
        <a:lstStyle/>
        <a:p>
          <a:endParaRPr lang="de-DE"/>
        </a:p>
      </dgm:t>
    </dgm:pt>
    <dgm:pt modelId="{0DD603C7-D373-344B-B58A-E9053A4E0B3D}" type="sibTrans" cxnId="{303524E7-D9CB-0B4C-B5B5-E7ED10FA7368}">
      <dgm:prSet/>
      <dgm:spPr/>
    </dgm:pt>
    <dgm:pt modelId="{226BB8E2-5D66-9446-9A73-8148C1556CE5}">
      <dgm:prSet phldrT="[Text]"/>
      <dgm:spPr/>
      <dgm:t>
        <a:bodyPr/>
        <a:lstStyle/>
        <a:p>
          <a:r>
            <a:rPr lang="de-DE"/>
            <a:t>Vertrieb Europa</a:t>
          </a:r>
        </a:p>
      </dgm:t>
    </dgm:pt>
    <dgm:pt modelId="{13F7D909-7F26-2A4D-9200-4793AD3D7B2C}" type="parTrans" cxnId="{EE664E27-65CC-6F47-A492-911F4E7A39DF}">
      <dgm:prSet/>
      <dgm:spPr/>
      <dgm:t>
        <a:bodyPr/>
        <a:lstStyle/>
        <a:p>
          <a:endParaRPr lang="de-DE"/>
        </a:p>
      </dgm:t>
    </dgm:pt>
    <dgm:pt modelId="{71A85676-DE49-C540-9A9F-DF0FAA6DBD41}" type="sibTrans" cxnId="{EE664E27-65CC-6F47-A492-911F4E7A39DF}">
      <dgm:prSet/>
      <dgm:spPr/>
      <dgm:t>
        <a:bodyPr/>
        <a:lstStyle/>
        <a:p>
          <a:endParaRPr lang="de-DE"/>
        </a:p>
      </dgm:t>
    </dgm:pt>
    <dgm:pt modelId="{1C3605A1-308E-2B42-9A74-5D0B972EF6EA}">
      <dgm:prSet phldrT="[Text]"/>
      <dgm:spPr/>
      <dgm:t>
        <a:bodyPr/>
        <a:lstStyle/>
        <a:p>
          <a:r>
            <a:rPr lang="de-DE"/>
            <a:t>Vertrieb Asien</a:t>
          </a:r>
        </a:p>
      </dgm:t>
    </dgm:pt>
    <dgm:pt modelId="{C58F7D31-403C-8148-A3D2-4995A49CACA0}" type="parTrans" cxnId="{F423FFF9-70A1-FF4F-AA92-D2A5809B00D9}">
      <dgm:prSet/>
      <dgm:spPr/>
      <dgm:t>
        <a:bodyPr/>
        <a:lstStyle/>
        <a:p>
          <a:endParaRPr lang="de-DE"/>
        </a:p>
      </dgm:t>
    </dgm:pt>
    <dgm:pt modelId="{23B703C7-D60A-904E-A78C-A49423784DCC}" type="sibTrans" cxnId="{F423FFF9-70A1-FF4F-AA92-D2A5809B00D9}">
      <dgm:prSet/>
      <dgm:spPr/>
      <dgm:t>
        <a:bodyPr/>
        <a:lstStyle/>
        <a:p>
          <a:endParaRPr lang="de-DE"/>
        </a:p>
      </dgm:t>
    </dgm:pt>
    <dgm:pt modelId="{92DB8572-2211-3843-A828-EC6D031E3443}">
      <dgm:prSet phldrT="[Text]"/>
      <dgm:spPr/>
      <dgm:t>
        <a:bodyPr/>
        <a:lstStyle/>
        <a:p>
          <a:r>
            <a:rPr lang="de-DE"/>
            <a:t>Vertrieb USA</a:t>
          </a:r>
        </a:p>
      </dgm:t>
    </dgm:pt>
    <dgm:pt modelId="{9CBC844C-B159-AE40-9369-D3B6FF486EB2}" type="parTrans" cxnId="{895F5B96-F2C5-CF45-A508-4446B0F86430}">
      <dgm:prSet/>
      <dgm:spPr/>
      <dgm:t>
        <a:bodyPr/>
        <a:lstStyle/>
        <a:p>
          <a:endParaRPr lang="de-DE"/>
        </a:p>
      </dgm:t>
    </dgm:pt>
    <dgm:pt modelId="{61408519-F67E-C243-8D88-57B8B17E58FE}" type="sibTrans" cxnId="{895F5B96-F2C5-CF45-A508-4446B0F86430}">
      <dgm:prSet/>
      <dgm:spPr/>
      <dgm:t>
        <a:bodyPr/>
        <a:lstStyle/>
        <a:p>
          <a:endParaRPr lang="de-DE"/>
        </a:p>
      </dgm:t>
    </dgm:pt>
    <dgm:pt modelId="{3BE3036C-964E-B744-8D14-3B299280C1A9}">
      <dgm:prSet phldrT="[Text]"/>
      <dgm:spPr/>
      <dgm:t>
        <a:bodyPr/>
        <a:lstStyle/>
        <a:p>
          <a:r>
            <a:rPr lang="de-DE"/>
            <a:t>Marketing</a:t>
          </a:r>
        </a:p>
      </dgm:t>
    </dgm:pt>
    <dgm:pt modelId="{57C886D1-1C42-E643-A4EA-68A1DA9D1D1E}" type="parTrans" cxnId="{6AC13FAF-EA4F-5D46-A14A-C81B5A803BE4}">
      <dgm:prSet/>
      <dgm:spPr/>
      <dgm:t>
        <a:bodyPr/>
        <a:lstStyle/>
        <a:p>
          <a:endParaRPr lang="de-DE"/>
        </a:p>
      </dgm:t>
    </dgm:pt>
    <dgm:pt modelId="{04103FFE-E7AC-4A48-91CA-EEE0F1AC5988}" type="sibTrans" cxnId="{6AC13FAF-EA4F-5D46-A14A-C81B5A803BE4}">
      <dgm:prSet/>
      <dgm:spPr/>
    </dgm:pt>
    <dgm:pt modelId="{5E4B8376-A76E-704E-8CE4-5969D1877CE1}">
      <dgm:prSet phldrT="[Text]"/>
      <dgm:spPr/>
      <dgm:t>
        <a:bodyPr/>
        <a:lstStyle/>
        <a:p>
          <a:r>
            <a:rPr lang="de-DE"/>
            <a:t>Social Media</a:t>
          </a:r>
        </a:p>
      </dgm:t>
    </dgm:pt>
    <dgm:pt modelId="{D889BFAA-8A39-A743-B8FA-5A0A5EE5E46E}" type="parTrans" cxnId="{F183D633-5E02-4647-B367-3317BB5565F1}">
      <dgm:prSet/>
      <dgm:spPr/>
      <dgm:t>
        <a:bodyPr/>
        <a:lstStyle/>
        <a:p>
          <a:endParaRPr lang="de-DE"/>
        </a:p>
      </dgm:t>
    </dgm:pt>
    <dgm:pt modelId="{F37ABF2D-7310-9442-989D-FB9347599F5D}" type="sibTrans" cxnId="{F183D633-5E02-4647-B367-3317BB5565F1}">
      <dgm:prSet/>
      <dgm:spPr/>
      <dgm:t>
        <a:bodyPr/>
        <a:lstStyle/>
        <a:p>
          <a:endParaRPr lang="de-DE"/>
        </a:p>
      </dgm:t>
    </dgm:pt>
    <dgm:pt modelId="{C9644A5B-EC90-4646-A4C2-24D07C52AC73}" type="asst">
      <dgm:prSet phldrT="[Text]"/>
      <dgm:spPr/>
      <dgm:t>
        <a:bodyPr/>
        <a:lstStyle/>
        <a:p>
          <a:r>
            <a:rPr lang="de-DE"/>
            <a:t>IT Services</a:t>
          </a:r>
        </a:p>
      </dgm:t>
    </dgm:pt>
    <dgm:pt modelId="{7C92828F-8C30-AD49-94F1-035EA1B5C4EC}" type="sibTrans" cxnId="{9E7CC98B-0A06-4E41-841C-E8F14FE96867}">
      <dgm:prSet/>
      <dgm:spPr/>
    </dgm:pt>
    <dgm:pt modelId="{720DB7DB-D705-A24B-930D-1C5B87A9B2B7}" type="parTrans" cxnId="{9E7CC98B-0A06-4E41-841C-E8F14FE96867}">
      <dgm:prSet/>
      <dgm:spPr/>
      <dgm:t>
        <a:bodyPr/>
        <a:lstStyle/>
        <a:p>
          <a:endParaRPr lang="de-DE"/>
        </a:p>
      </dgm:t>
    </dgm:pt>
    <dgm:pt modelId="{A446222D-8A28-9944-A085-39283FD1FCE6}" type="asst">
      <dgm:prSet phldrT="[Text]"/>
      <dgm:spPr/>
      <dgm:t>
        <a:bodyPr/>
        <a:lstStyle/>
        <a:p>
          <a:r>
            <a:rPr lang="de-DE"/>
            <a:t>Personal</a:t>
          </a:r>
        </a:p>
      </dgm:t>
    </dgm:pt>
    <dgm:pt modelId="{8FD70000-3656-F945-89BE-BD68C9A922B7}" type="parTrans" cxnId="{34B0A74C-7D58-444B-B9D0-9E5F3C3634E9}">
      <dgm:prSet/>
      <dgm:spPr/>
      <dgm:t>
        <a:bodyPr/>
        <a:lstStyle/>
        <a:p>
          <a:endParaRPr lang="de-DE"/>
        </a:p>
      </dgm:t>
    </dgm:pt>
    <dgm:pt modelId="{D8235B27-2D1D-FD46-92CF-69702752D903}" type="sibTrans" cxnId="{34B0A74C-7D58-444B-B9D0-9E5F3C3634E9}">
      <dgm:prSet/>
      <dgm:spPr/>
    </dgm:pt>
    <dgm:pt modelId="{58E182EE-7D25-1D49-9909-9F50AF70A036}">
      <dgm:prSet phldrT="[Text]"/>
      <dgm:spPr/>
      <dgm:t>
        <a:bodyPr/>
        <a:lstStyle/>
        <a:p>
          <a:r>
            <a:rPr lang="de-DE"/>
            <a:t>Webshop</a:t>
          </a:r>
        </a:p>
      </dgm:t>
    </dgm:pt>
    <dgm:pt modelId="{7F723CA1-FC52-2946-AD0C-9AE1D74095B7}" type="parTrans" cxnId="{9CDC2D03-656F-1A47-9C63-FBE695490AAF}">
      <dgm:prSet/>
      <dgm:spPr/>
      <dgm:t>
        <a:bodyPr/>
        <a:lstStyle/>
        <a:p>
          <a:endParaRPr lang="de-DE"/>
        </a:p>
      </dgm:t>
    </dgm:pt>
    <dgm:pt modelId="{F2903CF6-F4D1-5D45-9DD7-3F726B7202C5}" type="sibTrans" cxnId="{9CDC2D03-656F-1A47-9C63-FBE695490AAF}">
      <dgm:prSet/>
      <dgm:spPr/>
      <dgm:t>
        <a:bodyPr/>
        <a:lstStyle/>
        <a:p>
          <a:endParaRPr lang="de-DE"/>
        </a:p>
      </dgm:t>
    </dgm:pt>
    <dgm:pt modelId="{52108D65-24EA-D447-AE1B-50E0FC8B16B7}">
      <dgm:prSet phldrT="[Text]"/>
      <dgm:spPr/>
      <dgm:t>
        <a:bodyPr/>
        <a:lstStyle/>
        <a:p>
          <a:r>
            <a:rPr lang="de-DE"/>
            <a:t>Standort Süd</a:t>
          </a:r>
        </a:p>
      </dgm:t>
    </dgm:pt>
    <dgm:pt modelId="{1C9B5967-7E43-E247-AB66-337D1BF50BB7}" type="parTrans" cxnId="{614D7519-E0A5-D84A-BD4F-A55297877F12}">
      <dgm:prSet/>
      <dgm:spPr/>
      <dgm:t>
        <a:bodyPr/>
        <a:lstStyle/>
        <a:p>
          <a:endParaRPr lang="de-DE"/>
        </a:p>
      </dgm:t>
    </dgm:pt>
    <dgm:pt modelId="{C4675178-FECF-414D-A3C8-4C98A0167808}" type="sibTrans" cxnId="{614D7519-E0A5-D84A-BD4F-A55297877F12}">
      <dgm:prSet/>
      <dgm:spPr/>
      <dgm:t>
        <a:bodyPr/>
        <a:lstStyle/>
        <a:p>
          <a:endParaRPr lang="de-DE"/>
        </a:p>
      </dgm:t>
    </dgm:pt>
    <dgm:pt modelId="{C33AD9ED-A98B-C940-805C-A1702D41DC16}">
      <dgm:prSet phldrT="[Text]"/>
      <dgm:spPr/>
      <dgm:t>
        <a:bodyPr/>
        <a:lstStyle/>
        <a:p>
          <a:r>
            <a:rPr lang="de-DE"/>
            <a:t>Standort Nord</a:t>
          </a:r>
        </a:p>
      </dgm:t>
    </dgm:pt>
    <dgm:pt modelId="{2EF68556-8CF4-FA4A-B01B-34B4FD81DCEB}" type="parTrans" cxnId="{5F45AB4B-36F0-6641-A5C9-37055A8C0960}">
      <dgm:prSet/>
      <dgm:spPr/>
      <dgm:t>
        <a:bodyPr/>
        <a:lstStyle/>
        <a:p>
          <a:endParaRPr lang="de-DE"/>
        </a:p>
      </dgm:t>
    </dgm:pt>
    <dgm:pt modelId="{AC16EAE1-7DA3-8743-B04F-C695987A5E0E}" type="sibTrans" cxnId="{5F45AB4B-36F0-6641-A5C9-37055A8C0960}">
      <dgm:prSet/>
      <dgm:spPr/>
      <dgm:t>
        <a:bodyPr/>
        <a:lstStyle/>
        <a:p>
          <a:endParaRPr lang="de-DE"/>
        </a:p>
      </dgm:t>
    </dgm:pt>
    <dgm:pt modelId="{83134C68-B697-AE4C-9DB2-BA15D55E617E}" type="pres">
      <dgm:prSet presAssocID="{DFC0E015-2445-394C-AC44-72A79D208A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DD00CF-7686-3949-8E82-5C5250889DEB}" type="pres">
      <dgm:prSet presAssocID="{6ADDF999-8579-F844-84BD-DBBC0974F14C}" presName="hierRoot1" presStyleCnt="0">
        <dgm:presLayoutVars>
          <dgm:hierBranch val="init"/>
        </dgm:presLayoutVars>
      </dgm:prSet>
      <dgm:spPr/>
    </dgm:pt>
    <dgm:pt modelId="{062802C3-9DF3-D94C-B89D-F317FACB4719}" type="pres">
      <dgm:prSet presAssocID="{6ADDF999-8579-F844-84BD-DBBC0974F14C}" presName="rootComposite1" presStyleCnt="0"/>
      <dgm:spPr/>
    </dgm:pt>
    <dgm:pt modelId="{672A905F-2B6A-9740-8C98-3BA7FBB7861B}" type="pres">
      <dgm:prSet presAssocID="{6ADDF999-8579-F844-84BD-DBBC0974F14C}" presName="rootText1" presStyleLbl="node0" presStyleIdx="0" presStyleCnt="1">
        <dgm:presLayoutVars>
          <dgm:chPref val="3"/>
        </dgm:presLayoutVars>
      </dgm:prSet>
      <dgm:spPr/>
    </dgm:pt>
    <dgm:pt modelId="{02EF1FBC-805B-F74F-8973-463E5FC07889}" type="pres">
      <dgm:prSet presAssocID="{6ADDF999-8579-F844-84BD-DBBC0974F14C}" presName="rootConnector1" presStyleLbl="node1" presStyleIdx="0" presStyleCnt="0"/>
      <dgm:spPr/>
    </dgm:pt>
    <dgm:pt modelId="{4905C1E0-A947-CC41-B9F6-51D73C357CFB}" type="pres">
      <dgm:prSet presAssocID="{6ADDF999-8579-F844-84BD-DBBC0974F14C}" presName="hierChild2" presStyleCnt="0"/>
      <dgm:spPr/>
    </dgm:pt>
    <dgm:pt modelId="{F4217AFD-22DC-5740-BB3D-787491AAAA64}" type="pres">
      <dgm:prSet presAssocID="{80247A01-D91D-DD49-A408-FCDC851F4594}" presName="Name37" presStyleLbl="parChTrans1D2" presStyleIdx="0" presStyleCnt="6"/>
      <dgm:spPr/>
    </dgm:pt>
    <dgm:pt modelId="{E0591E4F-6E84-D941-8F26-DC25EBD4CB93}" type="pres">
      <dgm:prSet presAssocID="{FD1781CB-660B-8C43-B22E-E093544ACDEC}" presName="hierRoot2" presStyleCnt="0">
        <dgm:presLayoutVars>
          <dgm:hierBranch val="init"/>
        </dgm:presLayoutVars>
      </dgm:prSet>
      <dgm:spPr/>
    </dgm:pt>
    <dgm:pt modelId="{26561C7A-C9CE-1D46-9A05-8193FC0E3548}" type="pres">
      <dgm:prSet presAssocID="{FD1781CB-660B-8C43-B22E-E093544ACDEC}" presName="rootComposite" presStyleCnt="0"/>
      <dgm:spPr/>
    </dgm:pt>
    <dgm:pt modelId="{2DC424ED-847B-484A-B01B-51069BD6F6AD}" type="pres">
      <dgm:prSet presAssocID="{FD1781CB-660B-8C43-B22E-E093544ACDEC}" presName="rootText" presStyleLbl="node2" presStyleIdx="0" presStyleCnt="4">
        <dgm:presLayoutVars>
          <dgm:chPref val="3"/>
        </dgm:presLayoutVars>
      </dgm:prSet>
      <dgm:spPr/>
    </dgm:pt>
    <dgm:pt modelId="{3BCC1D76-4AA9-FE4A-803A-AF9635F61041}" type="pres">
      <dgm:prSet presAssocID="{FD1781CB-660B-8C43-B22E-E093544ACDEC}" presName="rootConnector" presStyleLbl="node2" presStyleIdx="0" presStyleCnt="4"/>
      <dgm:spPr/>
    </dgm:pt>
    <dgm:pt modelId="{8626794E-88DE-9C49-AD0F-E6FA224C122D}" type="pres">
      <dgm:prSet presAssocID="{FD1781CB-660B-8C43-B22E-E093544ACDEC}" presName="hierChild4" presStyleCnt="0"/>
      <dgm:spPr/>
    </dgm:pt>
    <dgm:pt modelId="{38B73E5D-836C-0C48-A453-4A37B8970E91}" type="pres">
      <dgm:prSet presAssocID="{FD1781CB-660B-8C43-B22E-E093544ACDEC}" presName="hierChild5" presStyleCnt="0"/>
      <dgm:spPr/>
    </dgm:pt>
    <dgm:pt modelId="{34E27ADE-1938-7742-A418-5BC12211BEBF}" type="pres">
      <dgm:prSet presAssocID="{57C886D1-1C42-E643-A4EA-68A1DA9D1D1E}" presName="Name37" presStyleLbl="parChTrans1D2" presStyleIdx="1" presStyleCnt="6"/>
      <dgm:spPr/>
    </dgm:pt>
    <dgm:pt modelId="{7EF62DF7-02CE-8045-ABDF-C102430D0F89}" type="pres">
      <dgm:prSet presAssocID="{3BE3036C-964E-B744-8D14-3B299280C1A9}" presName="hierRoot2" presStyleCnt="0">
        <dgm:presLayoutVars>
          <dgm:hierBranch val="init"/>
        </dgm:presLayoutVars>
      </dgm:prSet>
      <dgm:spPr/>
    </dgm:pt>
    <dgm:pt modelId="{BDAF7992-DEA1-8347-83AD-09C2EE6F7A3F}" type="pres">
      <dgm:prSet presAssocID="{3BE3036C-964E-B744-8D14-3B299280C1A9}" presName="rootComposite" presStyleCnt="0"/>
      <dgm:spPr/>
    </dgm:pt>
    <dgm:pt modelId="{6EACDD3D-190A-BC43-A196-A93AB7F8E6C3}" type="pres">
      <dgm:prSet presAssocID="{3BE3036C-964E-B744-8D14-3B299280C1A9}" presName="rootText" presStyleLbl="node2" presStyleIdx="1" presStyleCnt="4">
        <dgm:presLayoutVars>
          <dgm:chPref val="3"/>
        </dgm:presLayoutVars>
      </dgm:prSet>
      <dgm:spPr/>
    </dgm:pt>
    <dgm:pt modelId="{C2E1C637-6A10-B04D-A5B4-6A913805B1CB}" type="pres">
      <dgm:prSet presAssocID="{3BE3036C-964E-B744-8D14-3B299280C1A9}" presName="rootConnector" presStyleLbl="node2" presStyleIdx="1" presStyleCnt="4"/>
      <dgm:spPr/>
    </dgm:pt>
    <dgm:pt modelId="{78B9394D-6A29-4345-A823-4A2B4C396631}" type="pres">
      <dgm:prSet presAssocID="{3BE3036C-964E-B744-8D14-3B299280C1A9}" presName="hierChild4" presStyleCnt="0"/>
      <dgm:spPr/>
    </dgm:pt>
    <dgm:pt modelId="{3E2EAB63-9298-1F4A-A586-B55FE25AD0BB}" type="pres">
      <dgm:prSet presAssocID="{D889BFAA-8A39-A743-B8FA-5A0A5EE5E46E}" presName="Name37" presStyleLbl="parChTrans1D3" presStyleIdx="0" presStyleCnt="8"/>
      <dgm:spPr/>
    </dgm:pt>
    <dgm:pt modelId="{CA1EC8D8-984D-8345-AB6A-0815EF4E3114}" type="pres">
      <dgm:prSet presAssocID="{5E4B8376-A76E-704E-8CE4-5969D1877CE1}" presName="hierRoot2" presStyleCnt="0">
        <dgm:presLayoutVars>
          <dgm:hierBranch val="init"/>
        </dgm:presLayoutVars>
      </dgm:prSet>
      <dgm:spPr/>
    </dgm:pt>
    <dgm:pt modelId="{3867DFCB-6C1A-B94A-9332-4F09CBE75CEE}" type="pres">
      <dgm:prSet presAssocID="{5E4B8376-A76E-704E-8CE4-5969D1877CE1}" presName="rootComposite" presStyleCnt="0"/>
      <dgm:spPr/>
    </dgm:pt>
    <dgm:pt modelId="{2A9393B4-A1B7-0741-86BB-AF683C81E3B2}" type="pres">
      <dgm:prSet presAssocID="{5E4B8376-A76E-704E-8CE4-5969D1877CE1}" presName="rootText" presStyleLbl="node3" presStyleIdx="0" presStyleCnt="7">
        <dgm:presLayoutVars>
          <dgm:chPref val="3"/>
        </dgm:presLayoutVars>
      </dgm:prSet>
      <dgm:spPr/>
    </dgm:pt>
    <dgm:pt modelId="{3B897FD1-2BD6-6247-BCD6-27457752AE74}" type="pres">
      <dgm:prSet presAssocID="{5E4B8376-A76E-704E-8CE4-5969D1877CE1}" presName="rootConnector" presStyleLbl="node3" presStyleIdx="0" presStyleCnt="7"/>
      <dgm:spPr/>
    </dgm:pt>
    <dgm:pt modelId="{D2EE7E42-9DE8-4842-80D0-3FDE0DA6594A}" type="pres">
      <dgm:prSet presAssocID="{5E4B8376-A76E-704E-8CE4-5969D1877CE1}" presName="hierChild4" presStyleCnt="0"/>
      <dgm:spPr/>
    </dgm:pt>
    <dgm:pt modelId="{094D5B6A-FA78-2145-BE16-FAC8E055017C}" type="pres">
      <dgm:prSet presAssocID="{5E4B8376-A76E-704E-8CE4-5969D1877CE1}" presName="hierChild5" presStyleCnt="0"/>
      <dgm:spPr/>
    </dgm:pt>
    <dgm:pt modelId="{E1A2B499-98E7-1241-91F0-158139B6FF98}" type="pres">
      <dgm:prSet presAssocID="{7F723CA1-FC52-2946-AD0C-9AE1D74095B7}" presName="Name37" presStyleLbl="parChTrans1D3" presStyleIdx="1" presStyleCnt="8"/>
      <dgm:spPr/>
    </dgm:pt>
    <dgm:pt modelId="{9FAEDCD4-4C35-6B4B-BD3D-FE0E14C5870A}" type="pres">
      <dgm:prSet presAssocID="{58E182EE-7D25-1D49-9909-9F50AF70A036}" presName="hierRoot2" presStyleCnt="0">
        <dgm:presLayoutVars>
          <dgm:hierBranch val="init"/>
        </dgm:presLayoutVars>
      </dgm:prSet>
      <dgm:spPr/>
    </dgm:pt>
    <dgm:pt modelId="{22F4D488-2C71-4C46-BD4F-270B16C91FFC}" type="pres">
      <dgm:prSet presAssocID="{58E182EE-7D25-1D49-9909-9F50AF70A036}" presName="rootComposite" presStyleCnt="0"/>
      <dgm:spPr/>
    </dgm:pt>
    <dgm:pt modelId="{015EAD3C-61A4-7148-AEEE-564F93E6B88F}" type="pres">
      <dgm:prSet presAssocID="{58E182EE-7D25-1D49-9909-9F50AF70A036}" presName="rootText" presStyleLbl="node3" presStyleIdx="1" presStyleCnt="7">
        <dgm:presLayoutVars>
          <dgm:chPref val="3"/>
        </dgm:presLayoutVars>
      </dgm:prSet>
      <dgm:spPr/>
    </dgm:pt>
    <dgm:pt modelId="{56B3862E-2805-FD42-A967-6EB123C91CF2}" type="pres">
      <dgm:prSet presAssocID="{58E182EE-7D25-1D49-9909-9F50AF70A036}" presName="rootConnector" presStyleLbl="node3" presStyleIdx="1" presStyleCnt="7"/>
      <dgm:spPr/>
    </dgm:pt>
    <dgm:pt modelId="{62DBCC1C-EE87-D046-8373-6C0348246D0E}" type="pres">
      <dgm:prSet presAssocID="{58E182EE-7D25-1D49-9909-9F50AF70A036}" presName="hierChild4" presStyleCnt="0"/>
      <dgm:spPr/>
    </dgm:pt>
    <dgm:pt modelId="{83AFCE93-D89E-8C45-9A68-4A17864C00A8}" type="pres">
      <dgm:prSet presAssocID="{58E182EE-7D25-1D49-9909-9F50AF70A036}" presName="hierChild5" presStyleCnt="0"/>
      <dgm:spPr/>
    </dgm:pt>
    <dgm:pt modelId="{8C75F646-39E4-0946-83A6-F99DD2BEC702}" type="pres">
      <dgm:prSet presAssocID="{3BE3036C-964E-B744-8D14-3B299280C1A9}" presName="hierChild5" presStyleCnt="0"/>
      <dgm:spPr/>
    </dgm:pt>
    <dgm:pt modelId="{C9BA2CF7-7E7D-9048-B130-1A926C40DC9F}" type="pres">
      <dgm:prSet presAssocID="{52627036-278E-3C4D-A346-B0AFB7C521FE}" presName="Name37" presStyleLbl="parChTrans1D2" presStyleIdx="2" presStyleCnt="6"/>
      <dgm:spPr/>
    </dgm:pt>
    <dgm:pt modelId="{6282E025-E9E7-C640-BA1F-5B84B1FB569B}" type="pres">
      <dgm:prSet presAssocID="{9EE2DEBA-9787-334C-B6FB-A0B0C5EA3329}" presName="hierRoot2" presStyleCnt="0">
        <dgm:presLayoutVars>
          <dgm:hierBranch val="init"/>
        </dgm:presLayoutVars>
      </dgm:prSet>
      <dgm:spPr/>
    </dgm:pt>
    <dgm:pt modelId="{B37D4799-4951-3944-A216-234D60C76EC6}" type="pres">
      <dgm:prSet presAssocID="{9EE2DEBA-9787-334C-B6FB-A0B0C5EA3329}" presName="rootComposite" presStyleCnt="0"/>
      <dgm:spPr/>
    </dgm:pt>
    <dgm:pt modelId="{3CC139FE-DE54-F245-ACEE-F47C150ECDEF}" type="pres">
      <dgm:prSet presAssocID="{9EE2DEBA-9787-334C-B6FB-A0B0C5EA3329}" presName="rootText" presStyleLbl="node2" presStyleIdx="2" presStyleCnt="4">
        <dgm:presLayoutVars>
          <dgm:chPref val="3"/>
        </dgm:presLayoutVars>
      </dgm:prSet>
      <dgm:spPr/>
    </dgm:pt>
    <dgm:pt modelId="{C0399624-62F4-684C-8E5D-4F299AFA12D4}" type="pres">
      <dgm:prSet presAssocID="{9EE2DEBA-9787-334C-B6FB-A0B0C5EA3329}" presName="rootConnector" presStyleLbl="node2" presStyleIdx="2" presStyleCnt="4"/>
      <dgm:spPr/>
    </dgm:pt>
    <dgm:pt modelId="{3D1FC080-80AD-A441-B7AF-8EB7F585276C}" type="pres">
      <dgm:prSet presAssocID="{9EE2DEBA-9787-334C-B6FB-A0B0C5EA3329}" presName="hierChild4" presStyleCnt="0"/>
      <dgm:spPr/>
    </dgm:pt>
    <dgm:pt modelId="{364A9376-3381-1D4E-A9B6-83CD5F43A109}" type="pres">
      <dgm:prSet presAssocID="{1C9B5967-7E43-E247-AB66-337D1BF50BB7}" presName="Name37" presStyleLbl="parChTrans1D3" presStyleIdx="2" presStyleCnt="8"/>
      <dgm:spPr/>
    </dgm:pt>
    <dgm:pt modelId="{866F3EC3-6C2F-B041-AC3C-FC99F15D63A8}" type="pres">
      <dgm:prSet presAssocID="{52108D65-24EA-D447-AE1B-50E0FC8B16B7}" presName="hierRoot2" presStyleCnt="0">
        <dgm:presLayoutVars>
          <dgm:hierBranch val="init"/>
        </dgm:presLayoutVars>
      </dgm:prSet>
      <dgm:spPr/>
    </dgm:pt>
    <dgm:pt modelId="{5C3680D7-9CA1-8949-AE3D-E1A0FCD7EA76}" type="pres">
      <dgm:prSet presAssocID="{52108D65-24EA-D447-AE1B-50E0FC8B16B7}" presName="rootComposite" presStyleCnt="0"/>
      <dgm:spPr/>
    </dgm:pt>
    <dgm:pt modelId="{BBC713C8-E510-B242-872F-8053DC3B3387}" type="pres">
      <dgm:prSet presAssocID="{52108D65-24EA-D447-AE1B-50E0FC8B16B7}" presName="rootText" presStyleLbl="node3" presStyleIdx="2" presStyleCnt="7">
        <dgm:presLayoutVars>
          <dgm:chPref val="3"/>
        </dgm:presLayoutVars>
      </dgm:prSet>
      <dgm:spPr/>
    </dgm:pt>
    <dgm:pt modelId="{CC30B585-03E7-AA4E-9C04-A09EEF888B36}" type="pres">
      <dgm:prSet presAssocID="{52108D65-24EA-D447-AE1B-50E0FC8B16B7}" presName="rootConnector" presStyleLbl="node3" presStyleIdx="2" presStyleCnt="7"/>
      <dgm:spPr/>
    </dgm:pt>
    <dgm:pt modelId="{F4EEC88D-EBAC-2F4E-B5DE-14E0F1F2B960}" type="pres">
      <dgm:prSet presAssocID="{52108D65-24EA-D447-AE1B-50E0FC8B16B7}" presName="hierChild4" presStyleCnt="0"/>
      <dgm:spPr/>
    </dgm:pt>
    <dgm:pt modelId="{9AEBB015-5539-434D-AA27-24120F05BCD6}" type="pres">
      <dgm:prSet presAssocID="{52108D65-24EA-D447-AE1B-50E0FC8B16B7}" presName="hierChild5" presStyleCnt="0"/>
      <dgm:spPr/>
    </dgm:pt>
    <dgm:pt modelId="{12775CE6-0E9D-B847-B09E-62A4ABA4BE9B}" type="pres">
      <dgm:prSet presAssocID="{2EF68556-8CF4-FA4A-B01B-34B4FD81DCEB}" presName="Name37" presStyleLbl="parChTrans1D3" presStyleIdx="3" presStyleCnt="8"/>
      <dgm:spPr/>
    </dgm:pt>
    <dgm:pt modelId="{3F031EAA-B171-7844-8F8A-84FB7E83BAAC}" type="pres">
      <dgm:prSet presAssocID="{C33AD9ED-A98B-C940-805C-A1702D41DC16}" presName="hierRoot2" presStyleCnt="0">
        <dgm:presLayoutVars>
          <dgm:hierBranch val="init"/>
        </dgm:presLayoutVars>
      </dgm:prSet>
      <dgm:spPr/>
    </dgm:pt>
    <dgm:pt modelId="{EFE577CD-37AC-5642-AEFE-DDF72750BB5C}" type="pres">
      <dgm:prSet presAssocID="{C33AD9ED-A98B-C940-805C-A1702D41DC16}" presName="rootComposite" presStyleCnt="0"/>
      <dgm:spPr/>
    </dgm:pt>
    <dgm:pt modelId="{BD7DD255-E809-E548-86ED-F01CF95566F7}" type="pres">
      <dgm:prSet presAssocID="{C33AD9ED-A98B-C940-805C-A1702D41DC16}" presName="rootText" presStyleLbl="node3" presStyleIdx="3" presStyleCnt="7">
        <dgm:presLayoutVars>
          <dgm:chPref val="3"/>
        </dgm:presLayoutVars>
      </dgm:prSet>
      <dgm:spPr/>
    </dgm:pt>
    <dgm:pt modelId="{2AF1FCE9-B587-DF4C-ABDF-383D821CD62B}" type="pres">
      <dgm:prSet presAssocID="{C33AD9ED-A98B-C940-805C-A1702D41DC16}" presName="rootConnector" presStyleLbl="node3" presStyleIdx="3" presStyleCnt="7"/>
      <dgm:spPr/>
    </dgm:pt>
    <dgm:pt modelId="{23158504-BBAD-5A49-9E2E-8B1AB7C75AF2}" type="pres">
      <dgm:prSet presAssocID="{C33AD9ED-A98B-C940-805C-A1702D41DC16}" presName="hierChild4" presStyleCnt="0"/>
      <dgm:spPr/>
    </dgm:pt>
    <dgm:pt modelId="{3FEBBECE-43B4-A34E-95AB-519E485A2842}" type="pres">
      <dgm:prSet presAssocID="{C33AD9ED-A98B-C940-805C-A1702D41DC16}" presName="hierChild5" presStyleCnt="0"/>
      <dgm:spPr/>
    </dgm:pt>
    <dgm:pt modelId="{41D9E6F4-B04D-FA4E-9894-DBA2C129250E}" type="pres">
      <dgm:prSet presAssocID="{9EE2DEBA-9787-334C-B6FB-A0B0C5EA3329}" presName="hierChild5" presStyleCnt="0"/>
      <dgm:spPr/>
    </dgm:pt>
    <dgm:pt modelId="{DB790474-8DA8-E347-B97C-50E2D4E97325}" type="pres">
      <dgm:prSet presAssocID="{079EA2AB-F86F-D344-8A86-F135657BD54C}" presName="Name37" presStyleLbl="parChTrans1D2" presStyleIdx="3" presStyleCnt="6"/>
      <dgm:spPr/>
    </dgm:pt>
    <dgm:pt modelId="{678C5958-1CA7-AD4A-B928-AD23BD4672D6}" type="pres">
      <dgm:prSet presAssocID="{60E3B84F-BFEA-7E4E-8BE1-94C94C89BF6C}" presName="hierRoot2" presStyleCnt="0">
        <dgm:presLayoutVars>
          <dgm:hierBranch val="init"/>
        </dgm:presLayoutVars>
      </dgm:prSet>
      <dgm:spPr/>
    </dgm:pt>
    <dgm:pt modelId="{7CCC30E5-ED62-7C4E-9A14-EE2D7F57DE6E}" type="pres">
      <dgm:prSet presAssocID="{60E3B84F-BFEA-7E4E-8BE1-94C94C89BF6C}" presName="rootComposite" presStyleCnt="0"/>
      <dgm:spPr/>
    </dgm:pt>
    <dgm:pt modelId="{A3FE20EB-1897-6444-B6A4-501C66025A4E}" type="pres">
      <dgm:prSet presAssocID="{60E3B84F-BFEA-7E4E-8BE1-94C94C89BF6C}" presName="rootText" presStyleLbl="node2" presStyleIdx="3" presStyleCnt="4">
        <dgm:presLayoutVars>
          <dgm:chPref val="3"/>
        </dgm:presLayoutVars>
      </dgm:prSet>
      <dgm:spPr/>
    </dgm:pt>
    <dgm:pt modelId="{34D461E4-96E8-C040-B568-FF01F74CF9F8}" type="pres">
      <dgm:prSet presAssocID="{60E3B84F-BFEA-7E4E-8BE1-94C94C89BF6C}" presName="rootConnector" presStyleLbl="node2" presStyleIdx="3" presStyleCnt="4"/>
      <dgm:spPr/>
    </dgm:pt>
    <dgm:pt modelId="{0EBFCAFD-711F-A841-B19D-F51719E3D72A}" type="pres">
      <dgm:prSet presAssocID="{60E3B84F-BFEA-7E4E-8BE1-94C94C89BF6C}" presName="hierChild4" presStyleCnt="0"/>
      <dgm:spPr/>
    </dgm:pt>
    <dgm:pt modelId="{DAFE799B-AAA7-5845-A7B4-8AB269143571}" type="pres">
      <dgm:prSet presAssocID="{13F7D909-7F26-2A4D-9200-4793AD3D7B2C}" presName="Name37" presStyleLbl="parChTrans1D3" presStyleIdx="4" presStyleCnt="8"/>
      <dgm:spPr/>
    </dgm:pt>
    <dgm:pt modelId="{BBF23B25-CAB6-894C-91E7-4F53743C92D3}" type="pres">
      <dgm:prSet presAssocID="{226BB8E2-5D66-9446-9A73-8148C1556CE5}" presName="hierRoot2" presStyleCnt="0">
        <dgm:presLayoutVars>
          <dgm:hierBranch val="init"/>
        </dgm:presLayoutVars>
      </dgm:prSet>
      <dgm:spPr/>
    </dgm:pt>
    <dgm:pt modelId="{4A395090-D4B1-164B-BB37-D5656DD2FDE6}" type="pres">
      <dgm:prSet presAssocID="{226BB8E2-5D66-9446-9A73-8148C1556CE5}" presName="rootComposite" presStyleCnt="0"/>
      <dgm:spPr/>
    </dgm:pt>
    <dgm:pt modelId="{0D50D08C-BAEC-0C43-A698-9F7DC0A6B00E}" type="pres">
      <dgm:prSet presAssocID="{226BB8E2-5D66-9446-9A73-8148C1556CE5}" presName="rootText" presStyleLbl="node3" presStyleIdx="4" presStyleCnt="7">
        <dgm:presLayoutVars>
          <dgm:chPref val="3"/>
        </dgm:presLayoutVars>
      </dgm:prSet>
      <dgm:spPr/>
    </dgm:pt>
    <dgm:pt modelId="{1C628695-67EA-B245-BAD6-C4237E75B1DA}" type="pres">
      <dgm:prSet presAssocID="{226BB8E2-5D66-9446-9A73-8148C1556CE5}" presName="rootConnector" presStyleLbl="node3" presStyleIdx="4" presStyleCnt="7"/>
      <dgm:spPr/>
    </dgm:pt>
    <dgm:pt modelId="{37708258-3B8E-2A49-A5B1-43709391A7BE}" type="pres">
      <dgm:prSet presAssocID="{226BB8E2-5D66-9446-9A73-8148C1556CE5}" presName="hierChild4" presStyleCnt="0"/>
      <dgm:spPr/>
    </dgm:pt>
    <dgm:pt modelId="{54C92FEE-17DD-984F-A254-B8D904C69DF2}" type="pres">
      <dgm:prSet presAssocID="{226BB8E2-5D66-9446-9A73-8148C1556CE5}" presName="hierChild5" presStyleCnt="0"/>
      <dgm:spPr/>
    </dgm:pt>
    <dgm:pt modelId="{D6073576-8CD6-3D45-9249-EAF11633C5A5}" type="pres">
      <dgm:prSet presAssocID="{C58F7D31-403C-8148-A3D2-4995A49CACA0}" presName="Name37" presStyleLbl="parChTrans1D3" presStyleIdx="5" presStyleCnt="8"/>
      <dgm:spPr/>
    </dgm:pt>
    <dgm:pt modelId="{B3BA7206-519B-BC40-B9CD-66E744021569}" type="pres">
      <dgm:prSet presAssocID="{1C3605A1-308E-2B42-9A74-5D0B972EF6EA}" presName="hierRoot2" presStyleCnt="0">
        <dgm:presLayoutVars>
          <dgm:hierBranch val="init"/>
        </dgm:presLayoutVars>
      </dgm:prSet>
      <dgm:spPr/>
    </dgm:pt>
    <dgm:pt modelId="{1947E01E-E5F3-BB49-87D6-15AD5F221E45}" type="pres">
      <dgm:prSet presAssocID="{1C3605A1-308E-2B42-9A74-5D0B972EF6EA}" presName="rootComposite" presStyleCnt="0"/>
      <dgm:spPr/>
    </dgm:pt>
    <dgm:pt modelId="{82D6A3C9-85F0-D348-B81D-6E2876C60B29}" type="pres">
      <dgm:prSet presAssocID="{1C3605A1-308E-2B42-9A74-5D0B972EF6EA}" presName="rootText" presStyleLbl="node3" presStyleIdx="5" presStyleCnt="7">
        <dgm:presLayoutVars>
          <dgm:chPref val="3"/>
        </dgm:presLayoutVars>
      </dgm:prSet>
      <dgm:spPr/>
    </dgm:pt>
    <dgm:pt modelId="{652FC703-CC8B-AA46-9D0C-DBF7D410C8AE}" type="pres">
      <dgm:prSet presAssocID="{1C3605A1-308E-2B42-9A74-5D0B972EF6EA}" presName="rootConnector" presStyleLbl="node3" presStyleIdx="5" presStyleCnt="7"/>
      <dgm:spPr/>
    </dgm:pt>
    <dgm:pt modelId="{3376F9CF-2314-8E4D-BDAD-B760B5E6467C}" type="pres">
      <dgm:prSet presAssocID="{1C3605A1-308E-2B42-9A74-5D0B972EF6EA}" presName="hierChild4" presStyleCnt="0"/>
      <dgm:spPr/>
    </dgm:pt>
    <dgm:pt modelId="{95FA71FA-11D7-6346-84A9-263F7D87D687}" type="pres">
      <dgm:prSet presAssocID="{1C3605A1-308E-2B42-9A74-5D0B972EF6EA}" presName="hierChild5" presStyleCnt="0"/>
      <dgm:spPr/>
    </dgm:pt>
    <dgm:pt modelId="{3AC2AEA6-0EBB-4E4E-8DB5-CD24AD4E2F86}" type="pres">
      <dgm:prSet presAssocID="{9CBC844C-B159-AE40-9369-D3B6FF486EB2}" presName="Name37" presStyleLbl="parChTrans1D3" presStyleIdx="6" presStyleCnt="8"/>
      <dgm:spPr/>
    </dgm:pt>
    <dgm:pt modelId="{6F388C96-F319-D14A-A0DA-5D2A976F8E14}" type="pres">
      <dgm:prSet presAssocID="{92DB8572-2211-3843-A828-EC6D031E3443}" presName="hierRoot2" presStyleCnt="0">
        <dgm:presLayoutVars>
          <dgm:hierBranch val="init"/>
        </dgm:presLayoutVars>
      </dgm:prSet>
      <dgm:spPr/>
    </dgm:pt>
    <dgm:pt modelId="{C314094B-AF56-C94C-8442-1B47B1762DD9}" type="pres">
      <dgm:prSet presAssocID="{92DB8572-2211-3843-A828-EC6D031E3443}" presName="rootComposite" presStyleCnt="0"/>
      <dgm:spPr/>
    </dgm:pt>
    <dgm:pt modelId="{5B2CD232-AA20-8341-A9FC-D95AD1C688B4}" type="pres">
      <dgm:prSet presAssocID="{92DB8572-2211-3843-A828-EC6D031E3443}" presName="rootText" presStyleLbl="node3" presStyleIdx="6" presStyleCnt="7">
        <dgm:presLayoutVars>
          <dgm:chPref val="3"/>
        </dgm:presLayoutVars>
      </dgm:prSet>
      <dgm:spPr/>
    </dgm:pt>
    <dgm:pt modelId="{D698A4FB-52AD-FF4B-AA55-C17420A6D399}" type="pres">
      <dgm:prSet presAssocID="{92DB8572-2211-3843-A828-EC6D031E3443}" presName="rootConnector" presStyleLbl="node3" presStyleIdx="6" presStyleCnt="7"/>
      <dgm:spPr/>
    </dgm:pt>
    <dgm:pt modelId="{CFF0307E-8207-B747-B440-C1CE28C61C80}" type="pres">
      <dgm:prSet presAssocID="{92DB8572-2211-3843-A828-EC6D031E3443}" presName="hierChild4" presStyleCnt="0"/>
      <dgm:spPr/>
    </dgm:pt>
    <dgm:pt modelId="{B7171B93-8BDA-984C-B8B4-6FB8BEEB9ABF}" type="pres">
      <dgm:prSet presAssocID="{92DB8572-2211-3843-A828-EC6D031E3443}" presName="hierChild5" presStyleCnt="0"/>
      <dgm:spPr/>
    </dgm:pt>
    <dgm:pt modelId="{A9E2C8C9-EEF1-3F47-9DAF-D510B7BC7F14}" type="pres">
      <dgm:prSet presAssocID="{60E3B84F-BFEA-7E4E-8BE1-94C94C89BF6C}" presName="hierChild5" presStyleCnt="0"/>
      <dgm:spPr/>
    </dgm:pt>
    <dgm:pt modelId="{CA61E170-DB6B-1343-8244-666200708B78}" type="pres">
      <dgm:prSet presAssocID="{6ADDF999-8579-F844-84BD-DBBC0974F14C}" presName="hierChild3" presStyleCnt="0"/>
      <dgm:spPr/>
    </dgm:pt>
    <dgm:pt modelId="{FD0C3C65-CAAD-8B4D-9A3B-B7164AEB6FA9}" type="pres">
      <dgm:prSet presAssocID="{ADE0EF08-9961-6349-A600-66C5CD423696}" presName="Name111" presStyleLbl="parChTrans1D2" presStyleIdx="4" presStyleCnt="6"/>
      <dgm:spPr/>
    </dgm:pt>
    <dgm:pt modelId="{5D43BC34-602E-9147-A5E2-BA98E839ECD8}" type="pres">
      <dgm:prSet presAssocID="{9B0460DB-9BBF-2648-9994-3CF5E9E2ECDD}" presName="hierRoot3" presStyleCnt="0">
        <dgm:presLayoutVars>
          <dgm:hierBranch val="init"/>
        </dgm:presLayoutVars>
      </dgm:prSet>
      <dgm:spPr/>
    </dgm:pt>
    <dgm:pt modelId="{1E92B281-EA86-2C4B-AA06-6F9443494A84}" type="pres">
      <dgm:prSet presAssocID="{9B0460DB-9BBF-2648-9994-3CF5E9E2ECDD}" presName="rootComposite3" presStyleCnt="0"/>
      <dgm:spPr/>
    </dgm:pt>
    <dgm:pt modelId="{84530601-A6E0-7647-922B-6928217FA923}" type="pres">
      <dgm:prSet presAssocID="{9B0460DB-9BBF-2648-9994-3CF5E9E2ECDD}" presName="rootText3" presStyleLbl="asst1" presStyleIdx="0" presStyleCnt="3">
        <dgm:presLayoutVars>
          <dgm:chPref val="3"/>
        </dgm:presLayoutVars>
      </dgm:prSet>
      <dgm:spPr/>
    </dgm:pt>
    <dgm:pt modelId="{31F7C73F-DCDF-0249-8A83-CDB1171A7BCC}" type="pres">
      <dgm:prSet presAssocID="{9B0460DB-9BBF-2648-9994-3CF5E9E2ECDD}" presName="rootConnector3" presStyleLbl="asst1" presStyleIdx="0" presStyleCnt="3"/>
      <dgm:spPr/>
    </dgm:pt>
    <dgm:pt modelId="{41D97D01-3D58-D647-A371-728D5BA17E25}" type="pres">
      <dgm:prSet presAssocID="{9B0460DB-9BBF-2648-9994-3CF5E9E2ECDD}" presName="hierChild6" presStyleCnt="0"/>
      <dgm:spPr/>
    </dgm:pt>
    <dgm:pt modelId="{6D59C66F-A4E6-E347-8019-32D521929F56}" type="pres">
      <dgm:prSet presAssocID="{9B0460DB-9BBF-2648-9994-3CF5E9E2ECDD}" presName="hierChild7" presStyleCnt="0"/>
      <dgm:spPr/>
    </dgm:pt>
    <dgm:pt modelId="{593A7643-158C-9947-AB68-1B9EC6F82AAB}" type="pres">
      <dgm:prSet presAssocID="{8FD70000-3656-F945-89BE-BD68C9A922B7}" presName="Name111" presStyleLbl="parChTrans1D3" presStyleIdx="7" presStyleCnt="8"/>
      <dgm:spPr/>
    </dgm:pt>
    <dgm:pt modelId="{A69DAB57-D3E5-B94D-9767-2EDE55CBCD7D}" type="pres">
      <dgm:prSet presAssocID="{A446222D-8A28-9944-A085-39283FD1FCE6}" presName="hierRoot3" presStyleCnt="0">
        <dgm:presLayoutVars>
          <dgm:hierBranch val="init"/>
        </dgm:presLayoutVars>
      </dgm:prSet>
      <dgm:spPr/>
    </dgm:pt>
    <dgm:pt modelId="{E8525547-48C3-6641-9FB8-FA6D2C3630AF}" type="pres">
      <dgm:prSet presAssocID="{A446222D-8A28-9944-A085-39283FD1FCE6}" presName="rootComposite3" presStyleCnt="0"/>
      <dgm:spPr/>
    </dgm:pt>
    <dgm:pt modelId="{FB699484-85AF-844E-8D4D-03B88678B267}" type="pres">
      <dgm:prSet presAssocID="{A446222D-8A28-9944-A085-39283FD1FCE6}" presName="rootText3" presStyleLbl="asst1" presStyleIdx="1" presStyleCnt="3">
        <dgm:presLayoutVars>
          <dgm:chPref val="3"/>
        </dgm:presLayoutVars>
      </dgm:prSet>
      <dgm:spPr/>
    </dgm:pt>
    <dgm:pt modelId="{6A56B913-6DB5-004F-B5E1-93FD5C7B9599}" type="pres">
      <dgm:prSet presAssocID="{A446222D-8A28-9944-A085-39283FD1FCE6}" presName="rootConnector3" presStyleLbl="asst1" presStyleIdx="1" presStyleCnt="3"/>
      <dgm:spPr/>
    </dgm:pt>
    <dgm:pt modelId="{B1022A63-AA00-0241-9AD4-AFA6D352ABF8}" type="pres">
      <dgm:prSet presAssocID="{A446222D-8A28-9944-A085-39283FD1FCE6}" presName="hierChild6" presStyleCnt="0"/>
      <dgm:spPr/>
    </dgm:pt>
    <dgm:pt modelId="{B9229B83-31EC-5D4C-992A-75B17C6D322E}" type="pres">
      <dgm:prSet presAssocID="{A446222D-8A28-9944-A085-39283FD1FCE6}" presName="hierChild7" presStyleCnt="0"/>
      <dgm:spPr/>
    </dgm:pt>
    <dgm:pt modelId="{A48B6DC4-824E-174E-A971-00DFEAF164BC}" type="pres">
      <dgm:prSet presAssocID="{720DB7DB-D705-A24B-930D-1C5B87A9B2B7}" presName="Name111" presStyleLbl="parChTrans1D2" presStyleIdx="5" presStyleCnt="6"/>
      <dgm:spPr/>
    </dgm:pt>
    <dgm:pt modelId="{DA8BC2B8-6656-774D-BE35-4D87DA45AC3D}" type="pres">
      <dgm:prSet presAssocID="{C9644A5B-EC90-4646-A4C2-24D07C52AC73}" presName="hierRoot3" presStyleCnt="0">
        <dgm:presLayoutVars>
          <dgm:hierBranch val="init"/>
        </dgm:presLayoutVars>
      </dgm:prSet>
      <dgm:spPr/>
    </dgm:pt>
    <dgm:pt modelId="{16702BA3-C8F4-6941-93B7-A3E8095B79A1}" type="pres">
      <dgm:prSet presAssocID="{C9644A5B-EC90-4646-A4C2-24D07C52AC73}" presName="rootComposite3" presStyleCnt="0"/>
      <dgm:spPr/>
    </dgm:pt>
    <dgm:pt modelId="{54C874E8-C983-984D-AE06-8BE7A25B1470}" type="pres">
      <dgm:prSet presAssocID="{C9644A5B-EC90-4646-A4C2-24D07C52AC73}" presName="rootText3" presStyleLbl="asst1" presStyleIdx="2" presStyleCnt="3">
        <dgm:presLayoutVars>
          <dgm:chPref val="3"/>
        </dgm:presLayoutVars>
      </dgm:prSet>
      <dgm:spPr/>
    </dgm:pt>
    <dgm:pt modelId="{10F6D71C-47EF-8245-999B-8FD50C5560CF}" type="pres">
      <dgm:prSet presAssocID="{C9644A5B-EC90-4646-A4C2-24D07C52AC73}" presName="rootConnector3" presStyleLbl="asst1" presStyleIdx="2" presStyleCnt="3"/>
      <dgm:spPr/>
    </dgm:pt>
    <dgm:pt modelId="{C14A5680-F919-964A-BF24-B3E8765B4B50}" type="pres">
      <dgm:prSet presAssocID="{C9644A5B-EC90-4646-A4C2-24D07C52AC73}" presName="hierChild6" presStyleCnt="0"/>
      <dgm:spPr/>
    </dgm:pt>
    <dgm:pt modelId="{ACF1A2B6-F894-A248-9852-CA89A401A885}" type="pres">
      <dgm:prSet presAssocID="{C9644A5B-EC90-4646-A4C2-24D07C52AC73}" presName="hierChild7" presStyleCnt="0"/>
      <dgm:spPr/>
    </dgm:pt>
  </dgm:ptLst>
  <dgm:cxnLst>
    <dgm:cxn modelId="{688DE501-2880-3D45-9D5F-A7D1865A240A}" type="presOf" srcId="{13F7D909-7F26-2A4D-9200-4793AD3D7B2C}" destId="{DAFE799B-AAA7-5845-A7B4-8AB269143571}" srcOrd="0" destOrd="0" presId="urn:microsoft.com/office/officeart/2005/8/layout/orgChart1"/>
    <dgm:cxn modelId="{9CDC2D03-656F-1A47-9C63-FBE695490AAF}" srcId="{3BE3036C-964E-B744-8D14-3B299280C1A9}" destId="{58E182EE-7D25-1D49-9909-9F50AF70A036}" srcOrd="1" destOrd="0" parTransId="{7F723CA1-FC52-2946-AD0C-9AE1D74095B7}" sibTransId="{F2903CF6-F4D1-5D45-9DD7-3F726B7202C5}"/>
    <dgm:cxn modelId="{526DA903-7429-E04B-9892-D5D94BD32CA6}" type="presOf" srcId="{226BB8E2-5D66-9446-9A73-8148C1556CE5}" destId="{0D50D08C-BAEC-0C43-A698-9F7DC0A6B00E}" srcOrd="0" destOrd="0" presId="urn:microsoft.com/office/officeart/2005/8/layout/orgChart1"/>
    <dgm:cxn modelId="{2ACF1F04-76D5-8F4D-AB93-AFCEAB322746}" srcId="{DFC0E015-2445-394C-AC44-72A79D208A3A}" destId="{6ADDF999-8579-F844-84BD-DBBC0974F14C}" srcOrd="0" destOrd="0" parTransId="{720CD14C-E53C-994C-9930-D1238CF7F752}" sibTransId="{77EA8B36-3FB1-4A45-BA65-155BCFDA7696}"/>
    <dgm:cxn modelId="{A7592A09-48E5-444A-BBDA-C003A3DC9FBC}" type="presOf" srcId="{C58F7D31-403C-8148-A3D2-4995A49CACA0}" destId="{D6073576-8CD6-3D45-9249-EAF11633C5A5}" srcOrd="0" destOrd="0" presId="urn:microsoft.com/office/officeart/2005/8/layout/orgChart1"/>
    <dgm:cxn modelId="{1FF2A40F-DE02-844A-8684-6536471451E1}" type="presOf" srcId="{720DB7DB-D705-A24B-930D-1C5B87A9B2B7}" destId="{A48B6DC4-824E-174E-A971-00DFEAF164BC}" srcOrd="0" destOrd="0" presId="urn:microsoft.com/office/officeart/2005/8/layout/orgChart1"/>
    <dgm:cxn modelId="{B414C911-936A-7A4A-B818-099BE24A83DE}" type="presOf" srcId="{6ADDF999-8579-F844-84BD-DBBC0974F14C}" destId="{672A905F-2B6A-9740-8C98-3BA7FBB7861B}" srcOrd="0" destOrd="0" presId="urn:microsoft.com/office/officeart/2005/8/layout/orgChart1"/>
    <dgm:cxn modelId="{363E6616-B0A7-B447-9961-37484539BA62}" type="presOf" srcId="{079EA2AB-F86F-D344-8A86-F135657BD54C}" destId="{DB790474-8DA8-E347-B97C-50E2D4E97325}" srcOrd="0" destOrd="0" presId="urn:microsoft.com/office/officeart/2005/8/layout/orgChart1"/>
    <dgm:cxn modelId="{614D7519-E0A5-D84A-BD4F-A55297877F12}" srcId="{9EE2DEBA-9787-334C-B6FB-A0B0C5EA3329}" destId="{52108D65-24EA-D447-AE1B-50E0FC8B16B7}" srcOrd="0" destOrd="0" parTransId="{1C9B5967-7E43-E247-AB66-337D1BF50BB7}" sibTransId="{C4675178-FECF-414D-A3C8-4C98A0167808}"/>
    <dgm:cxn modelId="{EAF9DA22-AB65-4E4C-A38C-48DF35356E31}" type="presOf" srcId="{52627036-278E-3C4D-A346-B0AFB7C521FE}" destId="{C9BA2CF7-7E7D-9048-B130-1A926C40DC9F}" srcOrd="0" destOrd="0" presId="urn:microsoft.com/office/officeart/2005/8/layout/orgChart1"/>
    <dgm:cxn modelId="{EE664E27-65CC-6F47-A492-911F4E7A39DF}" srcId="{60E3B84F-BFEA-7E4E-8BE1-94C94C89BF6C}" destId="{226BB8E2-5D66-9446-9A73-8148C1556CE5}" srcOrd="0" destOrd="0" parTransId="{13F7D909-7F26-2A4D-9200-4793AD3D7B2C}" sibTransId="{71A85676-DE49-C540-9A9F-DF0FAA6DBD41}"/>
    <dgm:cxn modelId="{937D3B2F-13BC-1941-9C10-871BEDDF1F95}" srcId="{6ADDF999-8579-F844-84BD-DBBC0974F14C}" destId="{9B0460DB-9BBF-2648-9994-3CF5E9E2ECDD}" srcOrd="0" destOrd="0" parTransId="{ADE0EF08-9961-6349-A600-66C5CD423696}" sibTransId="{6235DEAD-3218-C248-8E11-19DADA51D3B0}"/>
    <dgm:cxn modelId="{D5A9FA2F-D6F1-1540-9C9E-F2B0C3D799FE}" type="presOf" srcId="{9EE2DEBA-9787-334C-B6FB-A0B0C5EA3329}" destId="{C0399624-62F4-684C-8E5D-4F299AFA12D4}" srcOrd="1" destOrd="0" presId="urn:microsoft.com/office/officeart/2005/8/layout/orgChart1"/>
    <dgm:cxn modelId="{F183D633-5E02-4647-B367-3317BB5565F1}" srcId="{3BE3036C-964E-B744-8D14-3B299280C1A9}" destId="{5E4B8376-A76E-704E-8CE4-5969D1877CE1}" srcOrd="0" destOrd="0" parTransId="{D889BFAA-8A39-A743-B8FA-5A0A5EE5E46E}" sibTransId="{F37ABF2D-7310-9442-989D-FB9347599F5D}"/>
    <dgm:cxn modelId="{C744AC34-59ED-DB47-B439-970EDCA1E6D5}" type="presOf" srcId="{FD1781CB-660B-8C43-B22E-E093544ACDEC}" destId="{3BCC1D76-4AA9-FE4A-803A-AF9635F61041}" srcOrd="1" destOrd="0" presId="urn:microsoft.com/office/officeart/2005/8/layout/orgChart1"/>
    <dgm:cxn modelId="{B9F4A34B-3676-E34E-92FC-598C3810A891}" type="presOf" srcId="{2EF68556-8CF4-FA4A-B01B-34B4FD81DCEB}" destId="{12775CE6-0E9D-B847-B09E-62A4ABA4BE9B}" srcOrd="0" destOrd="0" presId="urn:microsoft.com/office/officeart/2005/8/layout/orgChart1"/>
    <dgm:cxn modelId="{5F45AB4B-36F0-6641-A5C9-37055A8C0960}" srcId="{9EE2DEBA-9787-334C-B6FB-A0B0C5EA3329}" destId="{C33AD9ED-A98B-C940-805C-A1702D41DC16}" srcOrd="1" destOrd="0" parTransId="{2EF68556-8CF4-FA4A-B01B-34B4FD81DCEB}" sibTransId="{AC16EAE1-7DA3-8743-B04F-C695987A5E0E}"/>
    <dgm:cxn modelId="{34B0A74C-7D58-444B-B9D0-9E5F3C3634E9}" srcId="{9B0460DB-9BBF-2648-9994-3CF5E9E2ECDD}" destId="{A446222D-8A28-9944-A085-39283FD1FCE6}" srcOrd="0" destOrd="0" parTransId="{8FD70000-3656-F945-89BE-BD68C9A922B7}" sibTransId="{D8235B27-2D1D-FD46-92CF-69702752D903}"/>
    <dgm:cxn modelId="{8FC0F453-29CB-BB44-A0F6-AC9731B6E742}" type="presOf" srcId="{80247A01-D91D-DD49-A408-FCDC851F4594}" destId="{F4217AFD-22DC-5740-BB3D-787491AAAA64}" srcOrd="0" destOrd="0" presId="urn:microsoft.com/office/officeart/2005/8/layout/orgChart1"/>
    <dgm:cxn modelId="{FA829A62-4A2E-1D4A-94DC-7CB89A6E9744}" type="presOf" srcId="{60E3B84F-BFEA-7E4E-8BE1-94C94C89BF6C}" destId="{34D461E4-96E8-C040-B568-FF01F74CF9F8}" srcOrd="1" destOrd="0" presId="urn:microsoft.com/office/officeart/2005/8/layout/orgChart1"/>
    <dgm:cxn modelId="{626BE46A-D38D-0140-99F9-DC30E38A6FCE}" type="presOf" srcId="{1C3605A1-308E-2B42-9A74-5D0B972EF6EA}" destId="{82D6A3C9-85F0-D348-B81D-6E2876C60B29}" srcOrd="0" destOrd="0" presId="urn:microsoft.com/office/officeart/2005/8/layout/orgChart1"/>
    <dgm:cxn modelId="{D7ACAC6B-9229-354E-BAFF-29B4E896D4FC}" type="presOf" srcId="{52108D65-24EA-D447-AE1B-50E0FC8B16B7}" destId="{BBC713C8-E510-B242-872F-8053DC3B3387}" srcOrd="0" destOrd="0" presId="urn:microsoft.com/office/officeart/2005/8/layout/orgChart1"/>
    <dgm:cxn modelId="{5E83F478-4211-9549-9903-7B766C2BF564}" srcId="{6ADDF999-8579-F844-84BD-DBBC0974F14C}" destId="{FD1781CB-660B-8C43-B22E-E093544ACDEC}" srcOrd="2" destOrd="0" parTransId="{80247A01-D91D-DD49-A408-FCDC851F4594}" sibTransId="{55BB6EF7-157B-9C4A-803B-948375F36360}"/>
    <dgm:cxn modelId="{99E09F7C-56F0-2D43-A948-0AE961F98C2B}" type="presOf" srcId="{7F723CA1-FC52-2946-AD0C-9AE1D74095B7}" destId="{E1A2B499-98E7-1241-91F0-158139B6FF98}" srcOrd="0" destOrd="0" presId="urn:microsoft.com/office/officeart/2005/8/layout/orgChart1"/>
    <dgm:cxn modelId="{F70BD781-E11F-A64F-A925-E019DCD8439C}" type="presOf" srcId="{ADE0EF08-9961-6349-A600-66C5CD423696}" destId="{FD0C3C65-CAAD-8B4D-9A3B-B7164AEB6FA9}" srcOrd="0" destOrd="0" presId="urn:microsoft.com/office/officeart/2005/8/layout/orgChart1"/>
    <dgm:cxn modelId="{4701AF85-B95A-9543-BA8A-8CC35B6C9B43}" type="presOf" srcId="{A446222D-8A28-9944-A085-39283FD1FCE6}" destId="{FB699484-85AF-844E-8D4D-03B88678B267}" srcOrd="0" destOrd="0" presId="urn:microsoft.com/office/officeart/2005/8/layout/orgChart1"/>
    <dgm:cxn modelId="{6A053F89-D37F-4C40-B5F0-D837E990CD34}" type="presOf" srcId="{58E182EE-7D25-1D49-9909-9F50AF70A036}" destId="{56B3862E-2805-FD42-A967-6EB123C91CF2}" srcOrd="1" destOrd="0" presId="urn:microsoft.com/office/officeart/2005/8/layout/orgChart1"/>
    <dgm:cxn modelId="{9E7CC98B-0A06-4E41-841C-E8F14FE96867}" srcId="{6ADDF999-8579-F844-84BD-DBBC0974F14C}" destId="{C9644A5B-EC90-4646-A4C2-24D07C52AC73}" srcOrd="1" destOrd="0" parTransId="{720DB7DB-D705-A24B-930D-1C5B87A9B2B7}" sibTransId="{7C92828F-8C30-AD49-94F1-035EA1B5C4EC}"/>
    <dgm:cxn modelId="{895F5B96-F2C5-CF45-A508-4446B0F86430}" srcId="{60E3B84F-BFEA-7E4E-8BE1-94C94C89BF6C}" destId="{92DB8572-2211-3843-A828-EC6D031E3443}" srcOrd="2" destOrd="0" parTransId="{9CBC844C-B159-AE40-9369-D3B6FF486EB2}" sibTransId="{61408519-F67E-C243-8D88-57B8B17E58FE}"/>
    <dgm:cxn modelId="{F7058C96-7529-DD40-B394-515B352E1512}" type="presOf" srcId="{9EE2DEBA-9787-334C-B6FB-A0B0C5EA3329}" destId="{3CC139FE-DE54-F245-ACEE-F47C150ECDEF}" srcOrd="0" destOrd="0" presId="urn:microsoft.com/office/officeart/2005/8/layout/orgChart1"/>
    <dgm:cxn modelId="{9B367C97-30D5-834C-A2DE-F62B4960C272}" type="presOf" srcId="{C9644A5B-EC90-4646-A4C2-24D07C52AC73}" destId="{10F6D71C-47EF-8245-999B-8FD50C5560CF}" srcOrd="1" destOrd="0" presId="urn:microsoft.com/office/officeart/2005/8/layout/orgChart1"/>
    <dgm:cxn modelId="{CE0C1E9E-5475-E046-BD96-F56521169B8B}" type="presOf" srcId="{FD1781CB-660B-8C43-B22E-E093544ACDEC}" destId="{2DC424ED-847B-484A-B01B-51069BD6F6AD}" srcOrd="0" destOrd="0" presId="urn:microsoft.com/office/officeart/2005/8/layout/orgChart1"/>
    <dgm:cxn modelId="{838202A1-1EC3-984A-A167-E9D7557E66DB}" srcId="{6ADDF999-8579-F844-84BD-DBBC0974F14C}" destId="{9EE2DEBA-9787-334C-B6FB-A0B0C5EA3329}" srcOrd="4" destOrd="0" parTransId="{52627036-278E-3C4D-A346-B0AFB7C521FE}" sibTransId="{0B8CF416-562A-1C45-B8C0-B50A2DF56D14}"/>
    <dgm:cxn modelId="{13F2F0A3-BF63-884C-876F-A793BA420571}" type="presOf" srcId="{3BE3036C-964E-B744-8D14-3B299280C1A9}" destId="{C2E1C637-6A10-B04D-A5B4-6A913805B1CB}" srcOrd="1" destOrd="0" presId="urn:microsoft.com/office/officeart/2005/8/layout/orgChart1"/>
    <dgm:cxn modelId="{AFF341A6-570D-D64A-890B-DC6C5EB61A7B}" type="presOf" srcId="{A446222D-8A28-9944-A085-39283FD1FCE6}" destId="{6A56B913-6DB5-004F-B5E1-93FD5C7B9599}" srcOrd="1" destOrd="0" presId="urn:microsoft.com/office/officeart/2005/8/layout/orgChart1"/>
    <dgm:cxn modelId="{5FBFCCA6-D554-B442-BE99-277B648C602C}" type="presOf" srcId="{1C9B5967-7E43-E247-AB66-337D1BF50BB7}" destId="{364A9376-3381-1D4E-A9B6-83CD5F43A109}" srcOrd="0" destOrd="0" presId="urn:microsoft.com/office/officeart/2005/8/layout/orgChart1"/>
    <dgm:cxn modelId="{D65503A8-96A7-864E-9770-AF9AC92C58D0}" type="presOf" srcId="{1C3605A1-308E-2B42-9A74-5D0B972EF6EA}" destId="{652FC703-CC8B-AA46-9D0C-DBF7D410C8AE}" srcOrd="1" destOrd="0" presId="urn:microsoft.com/office/officeart/2005/8/layout/orgChart1"/>
    <dgm:cxn modelId="{05B302AA-D90E-9C47-A1D5-C1E9154F81D5}" type="presOf" srcId="{9B0460DB-9BBF-2648-9994-3CF5E9E2ECDD}" destId="{84530601-A6E0-7647-922B-6928217FA923}" srcOrd="0" destOrd="0" presId="urn:microsoft.com/office/officeart/2005/8/layout/orgChart1"/>
    <dgm:cxn modelId="{0DDCB9AA-281F-B74C-AE5D-FCB4A0B0698F}" type="presOf" srcId="{92DB8572-2211-3843-A828-EC6D031E3443}" destId="{D698A4FB-52AD-FF4B-AA55-C17420A6D399}" srcOrd="1" destOrd="0" presId="urn:microsoft.com/office/officeart/2005/8/layout/orgChart1"/>
    <dgm:cxn modelId="{6AC13FAF-EA4F-5D46-A14A-C81B5A803BE4}" srcId="{6ADDF999-8579-F844-84BD-DBBC0974F14C}" destId="{3BE3036C-964E-B744-8D14-3B299280C1A9}" srcOrd="3" destOrd="0" parTransId="{57C886D1-1C42-E643-A4EA-68A1DA9D1D1E}" sibTransId="{04103FFE-E7AC-4A48-91CA-EEE0F1AC5988}"/>
    <dgm:cxn modelId="{585084B1-FB26-574E-80CF-340902C00607}" type="presOf" srcId="{9CBC844C-B159-AE40-9369-D3B6FF486EB2}" destId="{3AC2AEA6-0EBB-4E4E-8DB5-CD24AD4E2F86}" srcOrd="0" destOrd="0" presId="urn:microsoft.com/office/officeart/2005/8/layout/orgChart1"/>
    <dgm:cxn modelId="{B4A6C3B2-F822-7344-AECB-332C4D9B8AB9}" type="presOf" srcId="{C9644A5B-EC90-4646-A4C2-24D07C52AC73}" destId="{54C874E8-C983-984D-AE06-8BE7A25B1470}" srcOrd="0" destOrd="0" presId="urn:microsoft.com/office/officeart/2005/8/layout/orgChart1"/>
    <dgm:cxn modelId="{AFC83CB9-3522-494B-8DDE-167C41713C84}" type="presOf" srcId="{C33AD9ED-A98B-C940-805C-A1702D41DC16}" destId="{BD7DD255-E809-E548-86ED-F01CF95566F7}" srcOrd="0" destOrd="0" presId="urn:microsoft.com/office/officeart/2005/8/layout/orgChart1"/>
    <dgm:cxn modelId="{829D6CC4-C2A1-D640-9D50-5617405C803F}" type="presOf" srcId="{8FD70000-3656-F945-89BE-BD68C9A922B7}" destId="{593A7643-158C-9947-AB68-1B9EC6F82AAB}" srcOrd="0" destOrd="0" presId="urn:microsoft.com/office/officeart/2005/8/layout/orgChart1"/>
    <dgm:cxn modelId="{DC0967D6-042E-4447-9C64-FCCE54B83DC9}" type="presOf" srcId="{5E4B8376-A76E-704E-8CE4-5969D1877CE1}" destId="{3B897FD1-2BD6-6247-BCD6-27457752AE74}" srcOrd="1" destOrd="0" presId="urn:microsoft.com/office/officeart/2005/8/layout/orgChart1"/>
    <dgm:cxn modelId="{09D624D7-D15F-5A4C-B98F-18441AB171F8}" type="presOf" srcId="{3BE3036C-964E-B744-8D14-3B299280C1A9}" destId="{6EACDD3D-190A-BC43-A196-A93AB7F8E6C3}" srcOrd="0" destOrd="0" presId="urn:microsoft.com/office/officeart/2005/8/layout/orgChart1"/>
    <dgm:cxn modelId="{8179D4DA-1673-A140-9337-FE8418827BCB}" type="presOf" srcId="{5E4B8376-A76E-704E-8CE4-5969D1877CE1}" destId="{2A9393B4-A1B7-0741-86BB-AF683C81E3B2}" srcOrd="0" destOrd="0" presId="urn:microsoft.com/office/officeart/2005/8/layout/orgChart1"/>
    <dgm:cxn modelId="{241F80DB-9A28-6845-9328-7532D4D716D1}" type="presOf" srcId="{9B0460DB-9BBF-2648-9994-3CF5E9E2ECDD}" destId="{31F7C73F-DCDF-0249-8A83-CDB1171A7BCC}" srcOrd="1" destOrd="0" presId="urn:microsoft.com/office/officeart/2005/8/layout/orgChart1"/>
    <dgm:cxn modelId="{B80BE0DD-648C-4C4B-A740-CC4ABA2EB78E}" type="presOf" srcId="{226BB8E2-5D66-9446-9A73-8148C1556CE5}" destId="{1C628695-67EA-B245-BAD6-C4237E75B1DA}" srcOrd="1" destOrd="0" presId="urn:microsoft.com/office/officeart/2005/8/layout/orgChart1"/>
    <dgm:cxn modelId="{D91551E3-90CC-5246-95A2-A15C32C089DC}" type="presOf" srcId="{C33AD9ED-A98B-C940-805C-A1702D41DC16}" destId="{2AF1FCE9-B587-DF4C-ABDF-383D821CD62B}" srcOrd="1" destOrd="0" presId="urn:microsoft.com/office/officeart/2005/8/layout/orgChart1"/>
    <dgm:cxn modelId="{F261E0E6-6B7A-EE4E-B800-7CA1D167995D}" type="presOf" srcId="{DFC0E015-2445-394C-AC44-72A79D208A3A}" destId="{83134C68-B697-AE4C-9DB2-BA15D55E617E}" srcOrd="0" destOrd="0" presId="urn:microsoft.com/office/officeart/2005/8/layout/orgChart1"/>
    <dgm:cxn modelId="{303524E7-D9CB-0B4C-B5B5-E7ED10FA7368}" srcId="{6ADDF999-8579-F844-84BD-DBBC0974F14C}" destId="{60E3B84F-BFEA-7E4E-8BE1-94C94C89BF6C}" srcOrd="5" destOrd="0" parTransId="{079EA2AB-F86F-D344-8A86-F135657BD54C}" sibTransId="{0DD603C7-D373-344B-B58A-E9053A4E0B3D}"/>
    <dgm:cxn modelId="{D31B59EC-EA08-7D4B-9BDE-A324BF64FC81}" type="presOf" srcId="{60E3B84F-BFEA-7E4E-8BE1-94C94C89BF6C}" destId="{A3FE20EB-1897-6444-B6A4-501C66025A4E}" srcOrd="0" destOrd="0" presId="urn:microsoft.com/office/officeart/2005/8/layout/orgChart1"/>
    <dgm:cxn modelId="{C036A1F3-D428-1D46-BC22-C5C8CF9BC251}" type="presOf" srcId="{6ADDF999-8579-F844-84BD-DBBC0974F14C}" destId="{02EF1FBC-805B-F74F-8973-463E5FC07889}" srcOrd="1" destOrd="0" presId="urn:microsoft.com/office/officeart/2005/8/layout/orgChart1"/>
    <dgm:cxn modelId="{5DE48DF8-DB43-A54D-915B-E6EA48238F60}" type="presOf" srcId="{92DB8572-2211-3843-A828-EC6D031E3443}" destId="{5B2CD232-AA20-8341-A9FC-D95AD1C688B4}" srcOrd="0" destOrd="0" presId="urn:microsoft.com/office/officeart/2005/8/layout/orgChart1"/>
    <dgm:cxn modelId="{0C82DCF8-3D37-7D43-A766-CF1AC9A48847}" type="presOf" srcId="{57C886D1-1C42-E643-A4EA-68A1DA9D1D1E}" destId="{34E27ADE-1938-7742-A418-5BC12211BEBF}" srcOrd="0" destOrd="0" presId="urn:microsoft.com/office/officeart/2005/8/layout/orgChart1"/>
    <dgm:cxn modelId="{7297ECF9-A3FD-8242-ADDD-BC721468952A}" type="presOf" srcId="{58E182EE-7D25-1D49-9909-9F50AF70A036}" destId="{015EAD3C-61A4-7148-AEEE-564F93E6B88F}" srcOrd="0" destOrd="0" presId="urn:microsoft.com/office/officeart/2005/8/layout/orgChart1"/>
    <dgm:cxn modelId="{F423FFF9-70A1-FF4F-AA92-D2A5809B00D9}" srcId="{60E3B84F-BFEA-7E4E-8BE1-94C94C89BF6C}" destId="{1C3605A1-308E-2B42-9A74-5D0B972EF6EA}" srcOrd="1" destOrd="0" parTransId="{C58F7D31-403C-8148-A3D2-4995A49CACA0}" sibTransId="{23B703C7-D60A-904E-A78C-A49423784DCC}"/>
    <dgm:cxn modelId="{112152FA-6A7D-9049-BFB2-12BD7F29D6E2}" type="presOf" srcId="{52108D65-24EA-D447-AE1B-50E0FC8B16B7}" destId="{CC30B585-03E7-AA4E-9C04-A09EEF888B36}" srcOrd="1" destOrd="0" presId="urn:microsoft.com/office/officeart/2005/8/layout/orgChart1"/>
    <dgm:cxn modelId="{B11AD1FF-769B-384E-BA86-3A5CC94E90F8}" type="presOf" srcId="{D889BFAA-8A39-A743-B8FA-5A0A5EE5E46E}" destId="{3E2EAB63-9298-1F4A-A586-B55FE25AD0BB}" srcOrd="0" destOrd="0" presId="urn:microsoft.com/office/officeart/2005/8/layout/orgChart1"/>
    <dgm:cxn modelId="{876989D6-CC9D-054C-AA78-B9FC56F6B45D}" type="presParOf" srcId="{83134C68-B697-AE4C-9DB2-BA15D55E617E}" destId="{7CDD00CF-7686-3949-8E82-5C5250889DEB}" srcOrd="0" destOrd="0" presId="urn:microsoft.com/office/officeart/2005/8/layout/orgChart1"/>
    <dgm:cxn modelId="{6521ACC1-7AE2-AF41-A076-523A0014DFB2}" type="presParOf" srcId="{7CDD00CF-7686-3949-8E82-5C5250889DEB}" destId="{062802C3-9DF3-D94C-B89D-F317FACB4719}" srcOrd="0" destOrd="0" presId="urn:microsoft.com/office/officeart/2005/8/layout/orgChart1"/>
    <dgm:cxn modelId="{3D23FDA8-CFCD-3049-93FD-E4D154651653}" type="presParOf" srcId="{062802C3-9DF3-D94C-B89D-F317FACB4719}" destId="{672A905F-2B6A-9740-8C98-3BA7FBB7861B}" srcOrd="0" destOrd="0" presId="urn:microsoft.com/office/officeart/2005/8/layout/orgChart1"/>
    <dgm:cxn modelId="{7188F8C8-FE8E-BC40-A0D4-CBA5A1FACB78}" type="presParOf" srcId="{062802C3-9DF3-D94C-B89D-F317FACB4719}" destId="{02EF1FBC-805B-F74F-8973-463E5FC07889}" srcOrd="1" destOrd="0" presId="urn:microsoft.com/office/officeart/2005/8/layout/orgChart1"/>
    <dgm:cxn modelId="{F61F555A-0BD4-D649-8160-BF8FA7D11095}" type="presParOf" srcId="{7CDD00CF-7686-3949-8E82-5C5250889DEB}" destId="{4905C1E0-A947-CC41-B9F6-51D73C357CFB}" srcOrd="1" destOrd="0" presId="urn:microsoft.com/office/officeart/2005/8/layout/orgChart1"/>
    <dgm:cxn modelId="{1A3C2D33-D4D5-374D-9FD5-4A221A3B43AA}" type="presParOf" srcId="{4905C1E0-A947-CC41-B9F6-51D73C357CFB}" destId="{F4217AFD-22DC-5740-BB3D-787491AAAA64}" srcOrd="0" destOrd="0" presId="urn:microsoft.com/office/officeart/2005/8/layout/orgChart1"/>
    <dgm:cxn modelId="{E790BE02-942F-4E40-8717-9EBD80128C0E}" type="presParOf" srcId="{4905C1E0-A947-CC41-B9F6-51D73C357CFB}" destId="{E0591E4F-6E84-D941-8F26-DC25EBD4CB93}" srcOrd="1" destOrd="0" presId="urn:microsoft.com/office/officeart/2005/8/layout/orgChart1"/>
    <dgm:cxn modelId="{9F3DD3F6-74A4-0E4A-8AAD-E65F83217860}" type="presParOf" srcId="{E0591E4F-6E84-D941-8F26-DC25EBD4CB93}" destId="{26561C7A-C9CE-1D46-9A05-8193FC0E3548}" srcOrd="0" destOrd="0" presId="urn:microsoft.com/office/officeart/2005/8/layout/orgChart1"/>
    <dgm:cxn modelId="{5335B6DC-0A8E-2C4F-871F-B5C825C00702}" type="presParOf" srcId="{26561C7A-C9CE-1D46-9A05-8193FC0E3548}" destId="{2DC424ED-847B-484A-B01B-51069BD6F6AD}" srcOrd="0" destOrd="0" presId="urn:microsoft.com/office/officeart/2005/8/layout/orgChart1"/>
    <dgm:cxn modelId="{5916D967-C997-D740-B869-4465EF43132A}" type="presParOf" srcId="{26561C7A-C9CE-1D46-9A05-8193FC0E3548}" destId="{3BCC1D76-4AA9-FE4A-803A-AF9635F61041}" srcOrd="1" destOrd="0" presId="urn:microsoft.com/office/officeart/2005/8/layout/orgChart1"/>
    <dgm:cxn modelId="{C76BDD6A-7EF2-0B44-9C96-E237E23533D4}" type="presParOf" srcId="{E0591E4F-6E84-D941-8F26-DC25EBD4CB93}" destId="{8626794E-88DE-9C49-AD0F-E6FA224C122D}" srcOrd="1" destOrd="0" presId="urn:microsoft.com/office/officeart/2005/8/layout/orgChart1"/>
    <dgm:cxn modelId="{5534FD90-9430-2548-ABDC-651C8DDE1F25}" type="presParOf" srcId="{E0591E4F-6E84-D941-8F26-DC25EBD4CB93}" destId="{38B73E5D-836C-0C48-A453-4A37B8970E91}" srcOrd="2" destOrd="0" presId="urn:microsoft.com/office/officeart/2005/8/layout/orgChart1"/>
    <dgm:cxn modelId="{AA32220E-F13B-894C-BC64-1ED27DF3511E}" type="presParOf" srcId="{4905C1E0-A947-CC41-B9F6-51D73C357CFB}" destId="{34E27ADE-1938-7742-A418-5BC12211BEBF}" srcOrd="2" destOrd="0" presId="urn:microsoft.com/office/officeart/2005/8/layout/orgChart1"/>
    <dgm:cxn modelId="{5A1427F4-09CB-FD43-A57A-1D37D4D138C6}" type="presParOf" srcId="{4905C1E0-A947-CC41-B9F6-51D73C357CFB}" destId="{7EF62DF7-02CE-8045-ABDF-C102430D0F89}" srcOrd="3" destOrd="0" presId="urn:microsoft.com/office/officeart/2005/8/layout/orgChart1"/>
    <dgm:cxn modelId="{C06461D4-A4B5-EE42-9754-269AFC686DAD}" type="presParOf" srcId="{7EF62DF7-02CE-8045-ABDF-C102430D0F89}" destId="{BDAF7992-DEA1-8347-83AD-09C2EE6F7A3F}" srcOrd="0" destOrd="0" presId="urn:microsoft.com/office/officeart/2005/8/layout/orgChart1"/>
    <dgm:cxn modelId="{DD57000B-BC34-4B40-90E4-D9C18D13B42A}" type="presParOf" srcId="{BDAF7992-DEA1-8347-83AD-09C2EE6F7A3F}" destId="{6EACDD3D-190A-BC43-A196-A93AB7F8E6C3}" srcOrd="0" destOrd="0" presId="urn:microsoft.com/office/officeart/2005/8/layout/orgChart1"/>
    <dgm:cxn modelId="{E4B2306B-EF4E-0346-A695-E8025BE19FDA}" type="presParOf" srcId="{BDAF7992-DEA1-8347-83AD-09C2EE6F7A3F}" destId="{C2E1C637-6A10-B04D-A5B4-6A913805B1CB}" srcOrd="1" destOrd="0" presId="urn:microsoft.com/office/officeart/2005/8/layout/orgChart1"/>
    <dgm:cxn modelId="{FEA406E5-6D54-8B4F-9BDB-B28BC2575B1F}" type="presParOf" srcId="{7EF62DF7-02CE-8045-ABDF-C102430D0F89}" destId="{78B9394D-6A29-4345-A823-4A2B4C396631}" srcOrd="1" destOrd="0" presId="urn:microsoft.com/office/officeart/2005/8/layout/orgChart1"/>
    <dgm:cxn modelId="{60BE520B-0F2E-EF49-8DB0-CDC53E2A156F}" type="presParOf" srcId="{78B9394D-6A29-4345-A823-4A2B4C396631}" destId="{3E2EAB63-9298-1F4A-A586-B55FE25AD0BB}" srcOrd="0" destOrd="0" presId="urn:microsoft.com/office/officeart/2005/8/layout/orgChart1"/>
    <dgm:cxn modelId="{584D2075-9D5A-DF45-83EA-E5A7FAF7A2CE}" type="presParOf" srcId="{78B9394D-6A29-4345-A823-4A2B4C396631}" destId="{CA1EC8D8-984D-8345-AB6A-0815EF4E3114}" srcOrd="1" destOrd="0" presId="urn:microsoft.com/office/officeart/2005/8/layout/orgChart1"/>
    <dgm:cxn modelId="{10C843A3-788C-A74D-BAF9-2297C0D7FAB6}" type="presParOf" srcId="{CA1EC8D8-984D-8345-AB6A-0815EF4E3114}" destId="{3867DFCB-6C1A-B94A-9332-4F09CBE75CEE}" srcOrd="0" destOrd="0" presId="urn:microsoft.com/office/officeart/2005/8/layout/orgChart1"/>
    <dgm:cxn modelId="{D34A5F4E-9B34-C646-93CC-8AD4A6A8BBE7}" type="presParOf" srcId="{3867DFCB-6C1A-B94A-9332-4F09CBE75CEE}" destId="{2A9393B4-A1B7-0741-86BB-AF683C81E3B2}" srcOrd="0" destOrd="0" presId="urn:microsoft.com/office/officeart/2005/8/layout/orgChart1"/>
    <dgm:cxn modelId="{8CC662DE-C8AB-AE4F-B212-24D28887F57C}" type="presParOf" srcId="{3867DFCB-6C1A-B94A-9332-4F09CBE75CEE}" destId="{3B897FD1-2BD6-6247-BCD6-27457752AE74}" srcOrd="1" destOrd="0" presId="urn:microsoft.com/office/officeart/2005/8/layout/orgChart1"/>
    <dgm:cxn modelId="{A7456C32-D42F-7148-A51F-E27E34E93CAE}" type="presParOf" srcId="{CA1EC8D8-984D-8345-AB6A-0815EF4E3114}" destId="{D2EE7E42-9DE8-4842-80D0-3FDE0DA6594A}" srcOrd="1" destOrd="0" presId="urn:microsoft.com/office/officeart/2005/8/layout/orgChart1"/>
    <dgm:cxn modelId="{AA8214DE-49E4-5B4E-B492-D7123AF05EBF}" type="presParOf" srcId="{CA1EC8D8-984D-8345-AB6A-0815EF4E3114}" destId="{094D5B6A-FA78-2145-BE16-FAC8E055017C}" srcOrd="2" destOrd="0" presId="urn:microsoft.com/office/officeart/2005/8/layout/orgChart1"/>
    <dgm:cxn modelId="{E04C603C-B676-0745-AC79-1197FF75C5FC}" type="presParOf" srcId="{78B9394D-6A29-4345-A823-4A2B4C396631}" destId="{E1A2B499-98E7-1241-91F0-158139B6FF98}" srcOrd="2" destOrd="0" presId="urn:microsoft.com/office/officeart/2005/8/layout/orgChart1"/>
    <dgm:cxn modelId="{346987E8-BDE8-E443-9BF6-ACD9F32449A2}" type="presParOf" srcId="{78B9394D-6A29-4345-A823-4A2B4C396631}" destId="{9FAEDCD4-4C35-6B4B-BD3D-FE0E14C5870A}" srcOrd="3" destOrd="0" presId="urn:microsoft.com/office/officeart/2005/8/layout/orgChart1"/>
    <dgm:cxn modelId="{AB127A94-63FC-444D-8D69-B5E36CEBC8D7}" type="presParOf" srcId="{9FAEDCD4-4C35-6B4B-BD3D-FE0E14C5870A}" destId="{22F4D488-2C71-4C46-BD4F-270B16C91FFC}" srcOrd="0" destOrd="0" presId="urn:microsoft.com/office/officeart/2005/8/layout/orgChart1"/>
    <dgm:cxn modelId="{660C4065-5616-5E4D-9BFF-373B25A3E147}" type="presParOf" srcId="{22F4D488-2C71-4C46-BD4F-270B16C91FFC}" destId="{015EAD3C-61A4-7148-AEEE-564F93E6B88F}" srcOrd="0" destOrd="0" presId="urn:microsoft.com/office/officeart/2005/8/layout/orgChart1"/>
    <dgm:cxn modelId="{26BBDEA2-213A-B647-8707-2844A442A451}" type="presParOf" srcId="{22F4D488-2C71-4C46-BD4F-270B16C91FFC}" destId="{56B3862E-2805-FD42-A967-6EB123C91CF2}" srcOrd="1" destOrd="0" presId="urn:microsoft.com/office/officeart/2005/8/layout/orgChart1"/>
    <dgm:cxn modelId="{968751A2-C522-5E4B-8021-FF978D60EEF9}" type="presParOf" srcId="{9FAEDCD4-4C35-6B4B-BD3D-FE0E14C5870A}" destId="{62DBCC1C-EE87-D046-8373-6C0348246D0E}" srcOrd="1" destOrd="0" presId="urn:microsoft.com/office/officeart/2005/8/layout/orgChart1"/>
    <dgm:cxn modelId="{BB698827-0EFA-A744-AB27-294D7DD50F1E}" type="presParOf" srcId="{9FAEDCD4-4C35-6B4B-BD3D-FE0E14C5870A}" destId="{83AFCE93-D89E-8C45-9A68-4A17864C00A8}" srcOrd="2" destOrd="0" presId="urn:microsoft.com/office/officeart/2005/8/layout/orgChart1"/>
    <dgm:cxn modelId="{860F8D4C-4CCE-334E-92E4-3606DB9AC224}" type="presParOf" srcId="{7EF62DF7-02CE-8045-ABDF-C102430D0F89}" destId="{8C75F646-39E4-0946-83A6-F99DD2BEC702}" srcOrd="2" destOrd="0" presId="urn:microsoft.com/office/officeart/2005/8/layout/orgChart1"/>
    <dgm:cxn modelId="{4094D2AE-5E41-1246-90AD-93623D8AE027}" type="presParOf" srcId="{4905C1E0-A947-CC41-B9F6-51D73C357CFB}" destId="{C9BA2CF7-7E7D-9048-B130-1A926C40DC9F}" srcOrd="4" destOrd="0" presId="urn:microsoft.com/office/officeart/2005/8/layout/orgChart1"/>
    <dgm:cxn modelId="{9839BEFB-F535-A54E-8A01-EFA438C84821}" type="presParOf" srcId="{4905C1E0-A947-CC41-B9F6-51D73C357CFB}" destId="{6282E025-E9E7-C640-BA1F-5B84B1FB569B}" srcOrd="5" destOrd="0" presId="urn:microsoft.com/office/officeart/2005/8/layout/orgChart1"/>
    <dgm:cxn modelId="{7729513E-749E-6341-8974-B22260A0C437}" type="presParOf" srcId="{6282E025-E9E7-C640-BA1F-5B84B1FB569B}" destId="{B37D4799-4951-3944-A216-234D60C76EC6}" srcOrd="0" destOrd="0" presId="urn:microsoft.com/office/officeart/2005/8/layout/orgChart1"/>
    <dgm:cxn modelId="{7EC2C2C9-1F92-B14E-A064-9AC5A9376B29}" type="presParOf" srcId="{B37D4799-4951-3944-A216-234D60C76EC6}" destId="{3CC139FE-DE54-F245-ACEE-F47C150ECDEF}" srcOrd="0" destOrd="0" presId="urn:microsoft.com/office/officeart/2005/8/layout/orgChart1"/>
    <dgm:cxn modelId="{7C977887-BFC5-1541-AD39-485BB111A7BD}" type="presParOf" srcId="{B37D4799-4951-3944-A216-234D60C76EC6}" destId="{C0399624-62F4-684C-8E5D-4F299AFA12D4}" srcOrd="1" destOrd="0" presId="urn:microsoft.com/office/officeart/2005/8/layout/orgChart1"/>
    <dgm:cxn modelId="{B3E3C1CF-92E0-6E4B-A70F-136E0347498B}" type="presParOf" srcId="{6282E025-E9E7-C640-BA1F-5B84B1FB569B}" destId="{3D1FC080-80AD-A441-B7AF-8EB7F585276C}" srcOrd="1" destOrd="0" presId="urn:microsoft.com/office/officeart/2005/8/layout/orgChart1"/>
    <dgm:cxn modelId="{8357726B-FDA0-3246-9B30-9C3BA219B625}" type="presParOf" srcId="{3D1FC080-80AD-A441-B7AF-8EB7F585276C}" destId="{364A9376-3381-1D4E-A9B6-83CD5F43A109}" srcOrd="0" destOrd="0" presId="urn:microsoft.com/office/officeart/2005/8/layout/orgChart1"/>
    <dgm:cxn modelId="{2FFCD8DC-BDD7-D640-A56E-D742AA1DAB35}" type="presParOf" srcId="{3D1FC080-80AD-A441-B7AF-8EB7F585276C}" destId="{866F3EC3-6C2F-B041-AC3C-FC99F15D63A8}" srcOrd="1" destOrd="0" presId="urn:microsoft.com/office/officeart/2005/8/layout/orgChart1"/>
    <dgm:cxn modelId="{96D00BC5-D6F2-9043-ABB1-670A634A9B9F}" type="presParOf" srcId="{866F3EC3-6C2F-B041-AC3C-FC99F15D63A8}" destId="{5C3680D7-9CA1-8949-AE3D-E1A0FCD7EA76}" srcOrd="0" destOrd="0" presId="urn:microsoft.com/office/officeart/2005/8/layout/orgChart1"/>
    <dgm:cxn modelId="{F73FE3EA-C65F-5C46-8B11-45AB48CF4344}" type="presParOf" srcId="{5C3680D7-9CA1-8949-AE3D-E1A0FCD7EA76}" destId="{BBC713C8-E510-B242-872F-8053DC3B3387}" srcOrd="0" destOrd="0" presId="urn:microsoft.com/office/officeart/2005/8/layout/orgChart1"/>
    <dgm:cxn modelId="{C34DB965-B26D-7340-8183-1DB509FC7803}" type="presParOf" srcId="{5C3680D7-9CA1-8949-AE3D-E1A0FCD7EA76}" destId="{CC30B585-03E7-AA4E-9C04-A09EEF888B36}" srcOrd="1" destOrd="0" presId="urn:microsoft.com/office/officeart/2005/8/layout/orgChart1"/>
    <dgm:cxn modelId="{96F5A4D3-D277-AC42-9CC2-EBB77F97ACBD}" type="presParOf" srcId="{866F3EC3-6C2F-B041-AC3C-FC99F15D63A8}" destId="{F4EEC88D-EBAC-2F4E-B5DE-14E0F1F2B960}" srcOrd="1" destOrd="0" presId="urn:microsoft.com/office/officeart/2005/8/layout/orgChart1"/>
    <dgm:cxn modelId="{63C83BA6-9166-E64A-9288-82D1CD03E92C}" type="presParOf" srcId="{866F3EC3-6C2F-B041-AC3C-FC99F15D63A8}" destId="{9AEBB015-5539-434D-AA27-24120F05BCD6}" srcOrd="2" destOrd="0" presId="urn:microsoft.com/office/officeart/2005/8/layout/orgChart1"/>
    <dgm:cxn modelId="{4A0420B0-5937-0242-A24B-26F5D701DE51}" type="presParOf" srcId="{3D1FC080-80AD-A441-B7AF-8EB7F585276C}" destId="{12775CE6-0E9D-B847-B09E-62A4ABA4BE9B}" srcOrd="2" destOrd="0" presId="urn:microsoft.com/office/officeart/2005/8/layout/orgChart1"/>
    <dgm:cxn modelId="{CC95003B-5E24-1545-B62D-BA6CBC014DE5}" type="presParOf" srcId="{3D1FC080-80AD-A441-B7AF-8EB7F585276C}" destId="{3F031EAA-B171-7844-8F8A-84FB7E83BAAC}" srcOrd="3" destOrd="0" presId="urn:microsoft.com/office/officeart/2005/8/layout/orgChart1"/>
    <dgm:cxn modelId="{F8E0920E-B7C4-8449-95C7-EEB7B951342A}" type="presParOf" srcId="{3F031EAA-B171-7844-8F8A-84FB7E83BAAC}" destId="{EFE577CD-37AC-5642-AEFE-DDF72750BB5C}" srcOrd="0" destOrd="0" presId="urn:microsoft.com/office/officeart/2005/8/layout/orgChart1"/>
    <dgm:cxn modelId="{6D06C242-90B7-8248-9A67-A039806272FE}" type="presParOf" srcId="{EFE577CD-37AC-5642-AEFE-DDF72750BB5C}" destId="{BD7DD255-E809-E548-86ED-F01CF95566F7}" srcOrd="0" destOrd="0" presId="urn:microsoft.com/office/officeart/2005/8/layout/orgChart1"/>
    <dgm:cxn modelId="{A83FF3CE-8675-D746-AC43-966DD18D87C7}" type="presParOf" srcId="{EFE577CD-37AC-5642-AEFE-DDF72750BB5C}" destId="{2AF1FCE9-B587-DF4C-ABDF-383D821CD62B}" srcOrd="1" destOrd="0" presId="urn:microsoft.com/office/officeart/2005/8/layout/orgChart1"/>
    <dgm:cxn modelId="{9C1A080F-EEE5-9645-B238-64BDCD8E978B}" type="presParOf" srcId="{3F031EAA-B171-7844-8F8A-84FB7E83BAAC}" destId="{23158504-BBAD-5A49-9E2E-8B1AB7C75AF2}" srcOrd="1" destOrd="0" presId="urn:microsoft.com/office/officeart/2005/8/layout/orgChart1"/>
    <dgm:cxn modelId="{6F5115C4-2001-E849-A84A-FFE46C76C42C}" type="presParOf" srcId="{3F031EAA-B171-7844-8F8A-84FB7E83BAAC}" destId="{3FEBBECE-43B4-A34E-95AB-519E485A2842}" srcOrd="2" destOrd="0" presId="urn:microsoft.com/office/officeart/2005/8/layout/orgChart1"/>
    <dgm:cxn modelId="{E7F60ABC-E96A-E24C-A423-C129B8C25CD6}" type="presParOf" srcId="{6282E025-E9E7-C640-BA1F-5B84B1FB569B}" destId="{41D9E6F4-B04D-FA4E-9894-DBA2C129250E}" srcOrd="2" destOrd="0" presId="urn:microsoft.com/office/officeart/2005/8/layout/orgChart1"/>
    <dgm:cxn modelId="{6A668420-D9B5-BA43-AFFC-A3E51F8A3C42}" type="presParOf" srcId="{4905C1E0-A947-CC41-B9F6-51D73C357CFB}" destId="{DB790474-8DA8-E347-B97C-50E2D4E97325}" srcOrd="6" destOrd="0" presId="urn:microsoft.com/office/officeart/2005/8/layout/orgChart1"/>
    <dgm:cxn modelId="{42F11929-279E-2E49-9DB7-8D16F1BE4505}" type="presParOf" srcId="{4905C1E0-A947-CC41-B9F6-51D73C357CFB}" destId="{678C5958-1CA7-AD4A-B928-AD23BD4672D6}" srcOrd="7" destOrd="0" presId="urn:microsoft.com/office/officeart/2005/8/layout/orgChart1"/>
    <dgm:cxn modelId="{4020539C-1737-2D40-8B5C-3ACE6E9B3871}" type="presParOf" srcId="{678C5958-1CA7-AD4A-B928-AD23BD4672D6}" destId="{7CCC30E5-ED62-7C4E-9A14-EE2D7F57DE6E}" srcOrd="0" destOrd="0" presId="urn:microsoft.com/office/officeart/2005/8/layout/orgChart1"/>
    <dgm:cxn modelId="{FE00F2B7-CE9F-2B49-AA5E-E15E43161629}" type="presParOf" srcId="{7CCC30E5-ED62-7C4E-9A14-EE2D7F57DE6E}" destId="{A3FE20EB-1897-6444-B6A4-501C66025A4E}" srcOrd="0" destOrd="0" presId="urn:microsoft.com/office/officeart/2005/8/layout/orgChart1"/>
    <dgm:cxn modelId="{444DB6F7-D8A5-CA41-AE71-3A0D179EA765}" type="presParOf" srcId="{7CCC30E5-ED62-7C4E-9A14-EE2D7F57DE6E}" destId="{34D461E4-96E8-C040-B568-FF01F74CF9F8}" srcOrd="1" destOrd="0" presId="urn:microsoft.com/office/officeart/2005/8/layout/orgChart1"/>
    <dgm:cxn modelId="{16BB8210-018E-3D47-B4D2-06EAF14DC487}" type="presParOf" srcId="{678C5958-1CA7-AD4A-B928-AD23BD4672D6}" destId="{0EBFCAFD-711F-A841-B19D-F51719E3D72A}" srcOrd="1" destOrd="0" presId="urn:microsoft.com/office/officeart/2005/8/layout/orgChart1"/>
    <dgm:cxn modelId="{A60481F8-7203-DD49-8FD4-729CBC576CB6}" type="presParOf" srcId="{0EBFCAFD-711F-A841-B19D-F51719E3D72A}" destId="{DAFE799B-AAA7-5845-A7B4-8AB269143571}" srcOrd="0" destOrd="0" presId="urn:microsoft.com/office/officeart/2005/8/layout/orgChart1"/>
    <dgm:cxn modelId="{4DB39A97-B62B-7B47-BC76-B005DCB4DC3D}" type="presParOf" srcId="{0EBFCAFD-711F-A841-B19D-F51719E3D72A}" destId="{BBF23B25-CAB6-894C-91E7-4F53743C92D3}" srcOrd="1" destOrd="0" presId="urn:microsoft.com/office/officeart/2005/8/layout/orgChart1"/>
    <dgm:cxn modelId="{286AB919-2A53-1E4B-9171-8F1E5A8AE36C}" type="presParOf" srcId="{BBF23B25-CAB6-894C-91E7-4F53743C92D3}" destId="{4A395090-D4B1-164B-BB37-D5656DD2FDE6}" srcOrd="0" destOrd="0" presId="urn:microsoft.com/office/officeart/2005/8/layout/orgChart1"/>
    <dgm:cxn modelId="{063A9525-4BD3-0D41-B925-969ED6A0957A}" type="presParOf" srcId="{4A395090-D4B1-164B-BB37-D5656DD2FDE6}" destId="{0D50D08C-BAEC-0C43-A698-9F7DC0A6B00E}" srcOrd="0" destOrd="0" presId="urn:microsoft.com/office/officeart/2005/8/layout/orgChart1"/>
    <dgm:cxn modelId="{27867F3D-EE86-D746-AF77-D9D81EE842EA}" type="presParOf" srcId="{4A395090-D4B1-164B-BB37-D5656DD2FDE6}" destId="{1C628695-67EA-B245-BAD6-C4237E75B1DA}" srcOrd="1" destOrd="0" presId="urn:microsoft.com/office/officeart/2005/8/layout/orgChart1"/>
    <dgm:cxn modelId="{6B501FE7-77CF-2A4D-AE9D-F09859BF1313}" type="presParOf" srcId="{BBF23B25-CAB6-894C-91E7-4F53743C92D3}" destId="{37708258-3B8E-2A49-A5B1-43709391A7BE}" srcOrd="1" destOrd="0" presId="urn:microsoft.com/office/officeart/2005/8/layout/orgChart1"/>
    <dgm:cxn modelId="{D6E9AC61-DAFF-DF4F-B0BA-DA199096827F}" type="presParOf" srcId="{BBF23B25-CAB6-894C-91E7-4F53743C92D3}" destId="{54C92FEE-17DD-984F-A254-B8D904C69DF2}" srcOrd="2" destOrd="0" presId="urn:microsoft.com/office/officeart/2005/8/layout/orgChart1"/>
    <dgm:cxn modelId="{2243ACA4-87AD-0C4C-864F-1812EE585C88}" type="presParOf" srcId="{0EBFCAFD-711F-A841-B19D-F51719E3D72A}" destId="{D6073576-8CD6-3D45-9249-EAF11633C5A5}" srcOrd="2" destOrd="0" presId="urn:microsoft.com/office/officeart/2005/8/layout/orgChart1"/>
    <dgm:cxn modelId="{DEDF98D4-7AB2-864A-AE6C-E19B9F995557}" type="presParOf" srcId="{0EBFCAFD-711F-A841-B19D-F51719E3D72A}" destId="{B3BA7206-519B-BC40-B9CD-66E744021569}" srcOrd="3" destOrd="0" presId="urn:microsoft.com/office/officeart/2005/8/layout/orgChart1"/>
    <dgm:cxn modelId="{64AF00CC-154F-A24D-A555-4BECA5C7EA6E}" type="presParOf" srcId="{B3BA7206-519B-BC40-B9CD-66E744021569}" destId="{1947E01E-E5F3-BB49-87D6-15AD5F221E45}" srcOrd="0" destOrd="0" presId="urn:microsoft.com/office/officeart/2005/8/layout/orgChart1"/>
    <dgm:cxn modelId="{EAACF947-8451-484F-9E42-5CD652B49A17}" type="presParOf" srcId="{1947E01E-E5F3-BB49-87D6-15AD5F221E45}" destId="{82D6A3C9-85F0-D348-B81D-6E2876C60B29}" srcOrd="0" destOrd="0" presId="urn:microsoft.com/office/officeart/2005/8/layout/orgChart1"/>
    <dgm:cxn modelId="{A9900E35-E44F-F948-87A2-E5431463A790}" type="presParOf" srcId="{1947E01E-E5F3-BB49-87D6-15AD5F221E45}" destId="{652FC703-CC8B-AA46-9D0C-DBF7D410C8AE}" srcOrd="1" destOrd="0" presId="urn:microsoft.com/office/officeart/2005/8/layout/orgChart1"/>
    <dgm:cxn modelId="{42BC20B4-DA9B-F141-A9A9-6A4B3E65CA55}" type="presParOf" srcId="{B3BA7206-519B-BC40-B9CD-66E744021569}" destId="{3376F9CF-2314-8E4D-BDAD-B760B5E6467C}" srcOrd="1" destOrd="0" presId="urn:microsoft.com/office/officeart/2005/8/layout/orgChart1"/>
    <dgm:cxn modelId="{3BE028D1-62C8-AE4C-AD28-9C0686D0B253}" type="presParOf" srcId="{B3BA7206-519B-BC40-B9CD-66E744021569}" destId="{95FA71FA-11D7-6346-84A9-263F7D87D687}" srcOrd="2" destOrd="0" presId="urn:microsoft.com/office/officeart/2005/8/layout/orgChart1"/>
    <dgm:cxn modelId="{D7FEF350-809D-E74B-9C15-687DCB2F68C1}" type="presParOf" srcId="{0EBFCAFD-711F-A841-B19D-F51719E3D72A}" destId="{3AC2AEA6-0EBB-4E4E-8DB5-CD24AD4E2F86}" srcOrd="4" destOrd="0" presId="urn:microsoft.com/office/officeart/2005/8/layout/orgChart1"/>
    <dgm:cxn modelId="{34F7790E-9A9B-5544-A803-A900595783B2}" type="presParOf" srcId="{0EBFCAFD-711F-A841-B19D-F51719E3D72A}" destId="{6F388C96-F319-D14A-A0DA-5D2A976F8E14}" srcOrd="5" destOrd="0" presId="urn:microsoft.com/office/officeart/2005/8/layout/orgChart1"/>
    <dgm:cxn modelId="{DB91307B-846C-2741-AEA4-DB353F898AB0}" type="presParOf" srcId="{6F388C96-F319-D14A-A0DA-5D2A976F8E14}" destId="{C314094B-AF56-C94C-8442-1B47B1762DD9}" srcOrd="0" destOrd="0" presId="urn:microsoft.com/office/officeart/2005/8/layout/orgChart1"/>
    <dgm:cxn modelId="{ABFF1230-A4DE-F342-B454-4BE75965CFCA}" type="presParOf" srcId="{C314094B-AF56-C94C-8442-1B47B1762DD9}" destId="{5B2CD232-AA20-8341-A9FC-D95AD1C688B4}" srcOrd="0" destOrd="0" presId="urn:microsoft.com/office/officeart/2005/8/layout/orgChart1"/>
    <dgm:cxn modelId="{9A87051D-5720-0B4D-8081-BE938D786561}" type="presParOf" srcId="{C314094B-AF56-C94C-8442-1B47B1762DD9}" destId="{D698A4FB-52AD-FF4B-AA55-C17420A6D399}" srcOrd="1" destOrd="0" presId="urn:microsoft.com/office/officeart/2005/8/layout/orgChart1"/>
    <dgm:cxn modelId="{8FC3D698-9532-D44F-B89A-6BD39955E851}" type="presParOf" srcId="{6F388C96-F319-D14A-A0DA-5D2A976F8E14}" destId="{CFF0307E-8207-B747-B440-C1CE28C61C80}" srcOrd="1" destOrd="0" presId="urn:microsoft.com/office/officeart/2005/8/layout/orgChart1"/>
    <dgm:cxn modelId="{9E4B2D73-BFA1-A542-82A8-B5E0CC18F32B}" type="presParOf" srcId="{6F388C96-F319-D14A-A0DA-5D2A976F8E14}" destId="{B7171B93-8BDA-984C-B8B4-6FB8BEEB9ABF}" srcOrd="2" destOrd="0" presId="urn:microsoft.com/office/officeart/2005/8/layout/orgChart1"/>
    <dgm:cxn modelId="{64934853-5E18-AF4B-BCAB-8F482573A49B}" type="presParOf" srcId="{678C5958-1CA7-AD4A-B928-AD23BD4672D6}" destId="{A9E2C8C9-EEF1-3F47-9DAF-D510B7BC7F14}" srcOrd="2" destOrd="0" presId="urn:microsoft.com/office/officeart/2005/8/layout/orgChart1"/>
    <dgm:cxn modelId="{D8EE707C-F356-3841-845E-E046C494CFF9}" type="presParOf" srcId="{7CDD00CF-7686-3949-8E82-5C5250889DEB}" destId="{CA61E170-DB6B-1343-8244-666200708B78}" srcOrd="2" destOrd="0" presId="urn:microsoft.com/office/officeart/2005/8/layout/orgChart1"/>
    <dgm:cxn modelId="{5BA07CC5-09AD-0F4A-820E-79AAF5607E71}" type="presParOf" srcId="{CA61E170-DB6B-1343-8244-666200708B78}" destId="{FD0C3C65-CAAD-8B4D-9A3B-B7164AEB6FA9}" srcOrd="0" destOrd="0" presId="urn:microsoft.com/office/officeart/2005/8/layout/orgChart1"/>
    <dgm:cxn modelId="{003EE22D-BE6C-8E43-A60A-85A77F6E6BB6}" type="presParOf" srcId="{CA61E170-DB6B-1343-8244-666200708B78}" destId="{5D43BC34-602E-9147-A5E2-BA98E839ECD8}" srcOrd="1" destOrd="0" presId="urn:microsoft.com/office/officeart/2005/8/layout/orgChart1"/>
    <dgm:cxn modelId="{3A844A49-7436-B346-B0A1-DCCE19A60C77}" type="presParOf" srcId="{5D43BC34-602E-9147-A5E2-BA98E839ECD8}" destId="{1E92B281-EA86-2C4B-AA06-6F9443494A84}" srcOrd="0" destOrd="0" presId="urn:microsoft.com/office/officeart/2005/8/layout/orgChart1"/>
    <dgm:cxn modelId="{5360B76D-DA5F-3F43-BD12-F6CCBDC7C801}" type="presParOf" srcId="{1E92B281-EA86-2C4B-AA06-6F9443494A84}" destId="{84530601-A6E0-7647-922B-6928217FA923}" srcOrd="0" destOrd="0" presId="urn:microsoft.com/office/officeart/2005/8/layout/orgChart1"/>
    <dgm:cxn modelId="{2672169C-D087-9F4B-811F-E46260E9E44C}" type="presParOf" srcId="{1E92B281-EA86-2C4B-AA06-6F9443494A84}" destId="{31F7C73F-DCDF-0249-8A83-CDB1171A7BCC}" srcOrd="1" destOrd="0" presId="urn:microsoft.com/office/officeart/2005/8/layout/orgChart1"/>
    <dgm:cxn modelId="{266B5B9F-8081-7C4D-9D16-C07E1E046EA2}" type="presParOf" srcId="{5D43BC34-602E-9147-A5E2-BA98E839ECD8}" destId="{41D97D01-3D58-D647-A371-728D5BA17E25}" srcOrd="1" destOrd="0" presId="urn:microsoft.com/office/officeart/2005/8/layout/orgChart1"/>
    <dgm:cxn modelId="{9150C9A3-2B0E-7849-A9E1-C85F1F0740D7}" type="presParOf" srcId="{5D43BC34-602E-9147-A5E2-BA98E839ECD8}" destId="{6D59C66F-A4E6-E347-8019-32D521929F56}" srcOrd="2" destOrd="0" presId="urn:microsoft.com/office/officeart/2005/8/layout/orgChart1"/>
    <dgm:cxn modelId="{A0046804-EBFF-AA41-A3E9-9DA1AB93F844}" type="presParOf" srcId="{6D59C66F-A4E6-E347-8019-32D521929F56}" destId="{593A7643-158C-9947-AB68-1B9EC6F82AAB}" srcOrd="0" destOrd="0" presId="urn:microsoft.com/office/officeart/2005/8/layout/orgChart1"/>
    <dgm:cxn modelId="{506D10D0-A976-2C40-9305-07A057EE7663}" type="presParOf" srcId="{6D59C66F-A4E6-E347-8019-32D521929F56}" destId="{A69DAB57-D3E5-B94D-9767-2EDE55CBCD7D}" srcOrd="1" destOrd="0" presId="urn:microsoft.com/office/officeart/2005/8/layout/orgChart1"/>
    <dgm:cxn modelId="{AFD902FB-2921-F74D-85E3-D07E72D8A19D}" type="presParOf" srcId="{A69DAB57-D3E5-B94D-9767-2EDE55CBCD7D}" destId="{E8525547-48C3-6641-9FB8-FA6D2C3630AF}" srcOrd="0" destOrd="0" presId="urn:microsoft.com/office/officeart/2005/8/layout/orgChart1"/>
    <dgm:cxn modelId="{E55F3CA1-6CDC-FD4F-A1A0-883E3F764AD8}" type="presParOf" srcId="{E8525547-48C3-6641-9FB8-FA6D2C3630AF}" destId="{FB699484-85AF-844E-8D4D-03B88678B267}" srcOrd="0" destOrd="0" presId="urn:microsoft.com/office/officeart/2005/8/layout/orgChart1"/>
    <dgm:cxn modelId="{35D2DC39-F29C-5540-827A-BC97F99C83EF}" type="presParOf" srcId="{E8525547-48C3-6641-9FB8-FA6D2C3630AF}" destId="{6A56B913-6DB5-004F-B5E1-93FD5C7B9599}" srcOrd="1" destOrd="0" presId="urn:microsoft.com/office/officeart/2005/8/layout/orgChart1"/>
    <dgm:cxn modelId="{6B295C4C-87A0-A640-8E36-D710F3F3F79A}" type="presParOf" srcId="{A69DAB57-D3E5-B94D-9767-2EDE55CBCD7D}" destId="{B1022A63-AA00-0241-9AD4-AFA6D352ABF8}" srcOrd="1" destOrd="0" presId="urn:microsoft.com/office/officeart/2005/8/layout/orgChart1"/>
    <dgm:cxn modelId="{B498016B-48E6-EE44-9660-7400C6E3FA2A}" type="presParOf" srcId="{A69DAB57-D3E5-B94D-9767-2EDE55CBCD7D}" destId="{B9229B83-31EC-5D4C-992A-75B17C6D322E}" srcOrd="2" destOrd="0" presId="urn:microsoft.com/office/officeart/2005/8/layout/orgChart1"/>
    <dgm:cxn modelId="{2B456F0D-253C-5546-A84C-7D8A3696FF48}" type="presParOf" srcId="{CA61E170-DB6B-1343-8244-666200708B78}" destId="{A48B6DC4-824E-174E-A971-00DFEAF164BC}" srcOrd="2" destOrd="0" presId="urn:microsoft.com/office/officeart/2005/8/layout/orgChart1"/>
    <dgm:cxn modelId="{5C6B80E4-07AA-0542-9EBE-AA75A19151A9}" type="presParOf" srcId="{CA61E170-DB6B-1343-8244-666200708B78}" destId="{DA8BC2B8-6656-774D-BE35-4D87DA45AC3D}" srcOrd="3" destOrd="0" presId="urn:microsoft.com/office/officeart/2005/8/layout/orgChart1"/>
    <dgm:cxn modelId="{D67D0250-C7EE-4743-81EA-1C7DAFDD59E7}" type="presParOf" srcId="{DA8BC2B8-6656-774D-BE35-4D87DA45AC3D}" destId="{16702BA3-C8F4-6941-93B7-A3E8095B79A1}" srcOrd="0" destOrd="0" presId="urn:microsoft.com/office/officeart/2005/8/layout/orgChart1"/>
    <dgm:cxn modelId="{F78692F0-BDAA-9A4E-A42B-27529807DCBB}" type="presParOf" srcId="{16702BA3-C8F4-6941-93B7-A3E8095B79A1}" destId="{54C874E8-C983-984D-AE06-8BE7A25B1470}" srcOrd="0" destOrd="0" presId="urn:microsoft.com/office/officeart/2005/8/layout/orgChart1"/>
    <dgm:cxn modelId="{692D3A23-9F42-B74B-8BFB-16748C5285CC}" type="presParOf" srcId="{16702BA3-C8F4-6941-93B7-A3E8095B79A1}" destId="{10F6D71C-47EF-8245-999B-8FD50C5560CF}" srcOrd="1" destOrd="0" presId="urn:microsoft.com/office/officeart/2005/8/layout/orgChart1"/>
    <dgm:cxn modelId="{4A716007-6BFB-9946-9C65-14750608DADA}" type="presParOf" srcId="{DA8BC2B8-6656-774D-BE35-4D87DA45AC3D}" destId="{C14A5680-F919-964A-BF24-B3E8765B4B50}" srcOrd="1" destOrd="0" presId="urn:microsoft.com/office/officeart/2005/8/layout/orgChart1"/>
    <dgm:cxn modelId="{A1C2F4D9-4493-DA44-A6F2-5DC4A204FB4F}" type="presParOf" srcId="{DA8BC2B8-6656-774D-BE35-4D87DA45AC3D}" destId="{ACF1A2B6-F894-A248-9852-CA89A401A8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C0E015-2445-394C-AC44-72A79D208A3A}" type="doc">
      <dgm:prSet loTypeId="urn:microsoft.com/office/officeart/2005/8/layout/orgChart1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6ADDF999-8579-F844-84BD-DBBC0974F14C}">
      <dgm:prSet phldrT="[Text]"/>
      <dgm:spPr/>
      <dgm:t>
        <a:bodyPr/>
        <a:lstStyle/>
        <a:p>
          <a:r>
            <a:rPr lang="de-DE"/>
            <a:t>Geschäftsführer</a:t>
          </a:r>
        </a:p>
      </dgm:t>
    </dgm:pt>
    <dgm:pt modelId="{720CD14C-E53C-994C-9930-D1238CF7F752}" type="parTrans" cxnId="{2ACF1F04-76D5-8F4D-AB93-AFCEAB322746}">
      <dgm:prSet/>
      <dgm:spPr/>
      <dgm:t>
        <a:bodyPr/>
        <a:lstStyle/>
        <a:p>
          <a:endParaRPr lang="de-DE"/>
        </a:p>
      </dgm:t>
    </dgm:pt>
    <dgm:pt modelId="{77EA8B36-3FB1-4A45-BA65-155BCFDA7696}" type="sibTrans" cxnId="{2ACF1F04-76D5-8F4D-AB93-AFCEAB322746}">
      <dgm:prSet/>
      <dgm:spPr/>
    </dgm:pt>
    <dgm:pt modelId="{9B0460DB-9BBF-2648-9994-3CF5E9E2ECDD}" type="asst">
      <dgm:prSet phldrT="[Text]"/>
      <dgm:spPr/>
      <dgm:t>
        <a:bodyPr/>
        <a:lstStyle/>
        <a:p>
          <a:r>
            <a:rPr lang="de-DE" dirty="0"/>
            <a:t>Finanzen und Rechnungswesen</a:t>
          </a:r>
        </a:p>
      </dgm:t>
    </dgm:pt>
    <dgm:pt modelId="{ADE0EF08-9961-6349-A600-66C5CD423696}" type="parTrans" cxnId="{937D3B2F-13BC-1941-9C10-871BEDDF1F95}">
      <dgm:prSet/>
      <dgm:spPr/>
      <dgm:t>
        <a:bodyPr/>
        <a:lstStyle/>
        <a:p>
          <a:endParaRPr lang="de-DE"/>
        </a:p>
      </dgm:t>
    </dgm:pt>
    <dgm:pt modelId="{6235DEAD-3218-C248-8E11-19DADA51D3B0}" type="sibTrans" cxnId="{937D3B2F-13BC-1941-9C10-871BEDDF1F95}">
      <dgm:prSet/>
      <dgm:spPr/>
    </dgm:pt>
    <dgm:pt modelId="{FD1781CB-660B-8C43-B22E-E093544ACDEC}">
      <dgm:prSet phldrT="[Text]"/>
      <dgm:spPr>
        <a:solidFill>
          <a:schemeClr val="accent1"/>
        </a:solidFill>
      </dgm:spPr>
      <dgm:t>
        <a:bodyPr/>
        <a:lstStyle/>
        <a:p>
          <a:r>
            <a:rPr lang="de-DE" dirty="0"/>
            <a:t>Einkauf</a:t>
          </a:r>
        </a:p>
      </dgm:t>
    </dgm:pt>
    <dgm:pt modelId="{80247A01-D91D-DD49-A408-FCDC851F4594}" type="parTrans" cxnId="{5E83F478-4211-9549-9903-7B766C2BF564}">
      <dgm:prSet/>
      <dgm:spPr/>
      <dgm:t>
        <a:bodyPr/>
        <a:lstStyle/>
        <a:p>
          <a:endParaRPr lang="de-DE"/>
        </a:p>
      </dgm:t>
    </dgm:pt>
    <dgm:pt modelId="{55BB6EF7-157B-9C4A-803B-948375F36360}" type="sibTrans" cxnId="{5E83F478-4211-9549-9903-7B766C2BF564}">
      <dgm:prSet/>
      <dgm:spPr/>
    </dgm:pt>
    <dgm:pt modelId="{9EE2DEBA-9787-334C-B6FB-A0B0C5EA3329}">
      <dgm:prSet phldrT="[Text]"/>
      <dgm:spPr>
        <a:solidFill>
          <a:srgbClr val="00B050"/>
        </a:solidFill>
      </dgm:spPr>
      <dgm:t>
        <a:bodyPr/>
        <a:lstStyle/>
        <a:p>
          <a:r>
            <a:rPr lang="de-DE"/>
            <a:t>Produktion</a:t>
          </a:r>
        </a:p>
      </dgm:t>
    </dgm:pt>
    <dgm:pt modelId="{52627036-278E-3C4D-A346-B0AFB7C521FE}" type="parTrans" cxnId="{838202A1-1EC3-984A-A167-E9D7557E66DB}">
      <dgm:prSet/>
      <dgm:spPr/>
      <dgm:t>
        <a:bodyPr/>
        <a:lstStyle/>
        <a:p>
          <a:endParaRPr lang="de-DE"/>
        </a:p>
      </dgm:t>
    </dgm:pt>
    <dgm:pt modelId="{0B8CF416-562A-1C45-B8C0-B50A2DF56D14}" type="sibTrans" cxnId="{838202A1-1EC3-984A-A167-E9D7557E66DB}">
      <dgm:prSet/>
      <dgm:spPr/>
    </dgm:pt>
    <dgm:pt modelId="{60E3B84F-BFEA-7E4E-8BE1-94C94C89BF6C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de-DE"/>
            <a:t>Vertrieb</a:t>
          </a:r>
        </a:p>
      </dgm:t>
    </dgm:pt>
    <dgm:pt modelId="{079EA2AB-F86F-D344-8A86-F135657BD54C}" type="parTrans" cxnId="{303524E7-D9CB-0B4C-B5B5-E7ED10FA7368}">
      <dgm:prSet/>
      <dgm:spPr/>
      <dgm:t>
        <a:bodyPr/>
        <a:lstStyle/>
        <a:p>
          <a:endParaRPr lang="de-DE"/>
        </a:p>
      </dgm:t>
    </dgm:pt>
    <dgm:pt modelId="{0DD603C7-D373-344B-B58A-E9053A4E0B3D}" type="sibTrans" cxnId="{303524E7-D9CB-0B4C-B5B5-E7ED10FA7368}">
      <dgm:prSet/>
      <dgm:spPr/>
    </dgm:pt>
    <dgm:pt modelId="{226BB8E2-5D66-9446-9A73-8148C1556CE5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de-DE"/>
            <a:t>Vertrieb Europa</a:t>
          </a:r>
        </a:p>
      </dgm:t>
    </dgm:pt>
    <dgm:pt modelId="{13F7D909-7F26-2A4D-9200-4793AD3D7B2C}" type="parTrans" cxnId="{EE664E27-65CC-6F47-A492-911F4E7A39DF}">
      <dgm:prSet/>
      <dgm:spPr/>
      <dgm:t>
        <a:bodyPr/>
        <a:lstStyle/>
        <a:p>
          <a:endParaRPr lang="de-DE"/>
        </a:p>
      </dgm:t>
    </dgm:pt>
    <dgm:pt modelId="{71A85676-DE49-C540-9A9F-DF0FAA6DBD41}" type="sibTrans" cxnId="{EE664E27-65CC-6F47-A492-911F4E7A39DF}">
      <dgm:prSet/>
      <dgm:spPr/>
      <dgm:t>
        <a:bodyPr/>
        <a:lstStyle/>
        <a:p>
          <a:endParaRPr lang="de-DE"/>
        </a:p>
      </dgm:t>
    </dgm:pt>
    <dgm:pt modelId="{1C3605A1-308E-2B42-9A74-5D0B972EF6EA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de-DE"/>
            <a:t>Vertrieb Asien</a:t>
          </a:r>
        </a:p>
      </dgm:t>
    </dgm:pt>
    <dgm:pt modelId="{C58F7D31-403C-8148-A3D2-4995A49CACA0}" type="parTrans" cxnId="{F423FFF9-70A1-FF4F-AA92-D2A5809B00D9}">
      <dgm:prSet/>
      <dgm:spPr/>
      <dgm:t>
        <a:bodyPr/>
        <a:lstStyle/>
        <a:p>
          <a:endParaRPr lang="de-DE"/>
        </a:p>
      </dgm:t>
    </dgm:pt>
    <dgm:pt modelId="{23B703C7-D60A-904E-A78C-A49423784DCC}" type="sibTrans" cxnId="{F423FFF9-70A1-FF4F-AA92-D2A5809B00D9}">
      <dgm:prSet/>
      <dgm:spPr/>
      <dgm:t>
        <a:bodyPr/>
        <a:lstStyle/>
        <a:p>
          <a:endParaRPr lang="de-DE"/>
        </a:p>
      </dgm:t>
    </dgm:pt>
    <dgm:pt modelId="{92DB8572-2211-3843-A828-EC6D031E3443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de-DE"/>
            <a:t>Vertrieb USA</a:t>
          </a:r>
        </a:p>
      </dgm:t>
    </dgm:pt>
    <dgm:pt modelId="{9CBC844C-B159-AE40-9369-D3B6FF486EB2}" type="parTrans" cxnId="{895F5B96-F2C5-CF45-A508-4446B0F86430}">
      <dgm:prSet/>
      <dgm:spPr/>
      <dgm:t>
        <a:bodyPr/>
        <a:lstStyle/>
        <a:p>
          <a:endParaRPr lang="de-DE"/>
        </a:p>
      </dgm:t>
    </dgm:pt>
    <dgm:pt modelId="{61408519-F67E-C243-8D88-57B8B17E58FE}" type="sibTrans" cxnId="{895F5B96-F2C5-CF45-A508-4446B0F86430}">
      <dgm:prSet/>
      <dgm:spPr/>
      <dgm:t>
        <a:bodyPr/>
        <a:lstStyle/>
        <a:p>
          <a:endParaRPr lang="de-DE"/>
        </a:p>
      </dgm:t>
    </dgm:pt>
    <dgm:pt modelId="{3BE3036C-964E-B744-8D14-3B299280C1A9}">
      <dgm:prSet phldrT="[Text]"/>
      <dgm:spPr>
        <a:solidFill>
          <a:schemeClr val="accent4"/>
        </a:solidFill>
      </dgm:spPr>
      <dgm:t>
        <a:bodyPr/>
        <a:lstStyle/>
        <a:p>
          <a:r>
            <a:rPr lang="de-DE" dirty="0"/>
            <a:t>Marketing</a:t>
          </a:r>
        </a:p>
      </dgm:t>
    </dgm:pt>
    <dgm:pt modelId="{57C886D1-1C42-E643-A4EA-68A1DA9D1D1E}" type="parTrans" cxnId="{6AC13FAF-EA4F-5D46-A14A-C81B5A803BE4}">
      <dgm:prSet/>
      <dgm:spPr/>
      <dgm:t>
        <a:bodyPr/>
        <a:lstStyle/>
        <a:p>
          <a:endParaRPr lang="de-DE"/>
        </a:p>
      </dgm:t>
    </dgm:pt>
    <dgm:pt modelId="{04103FFE-E7AC-4A48-91CA-EEE0F1AC5988}" type="sibTrans" cxnId="{6AC13FAF-EA4F-5D46-A14A-C81B5A803BE4}">
      <dgm:prSet/>
      <dgm:spPr/>
    </dgm:pt>
    <dgm:pt modelId="{5E4B8376-A76E-704E-8CE4-5969D1877CE1}">
      <dgm:prSet phldrT="[Text]"/>
      <dgm:spPr>
        <a:solidFill>
          <a:schemeClr val="accent4"/>
        </a:solidFill>
      </dgm:spPr>
      <dgm:t>
        <a:bodyPr/>
        <a:lstStyle/>
        <a:p>
          <a:r>
            <a:rPr lang="de-DE" dirty="0" err="1"/>
            <a:t>Social</a:t>
          </a:r>
          <a:r>
            <a:rPr lang="de-DE" dirty="0"/>
            <a:t> Media</a:t>
          </a:r>
        </a:p>
      </dgm:t>
    </dgm:pt>
    <dgm:pt modelId="{D889BFAA-8A39-A743-B8FA-5A0A5EE5E46E}" type="parTrans" cxnId="{F183D633-5E02-4647-B367-3317BB5565F1}">
      <dgm:prSet/>
      <dgm:spPr/>
      <dgm:t>
        <a:bodyPr/>
        <a:lstStyle/>
        <a:p>
          <a:endParaRPr lang="de-DE"/>
        </a:p>
      </dgm:t>
    </dgm:pt>
    <dgm:pt modelId="{F37ABF2D-7310-9442-989D-FB9347599F5D}" type="sibTrans" cxnId="{F183D633-5E02-4647-B367-3317BB5565F1}">
      <dgm:prSet/>
      <dgm:spPr/>
      <dgm:t>
        <a:bodyPr/>
        <a:lstStyle/>
        <a:p>
          <a:endParaRPr lang="de-DE"/>
        </a:p>
      </dgm:t>
    </dgm:pt>
    <dgm:pt modelId="{C9644A5B-EC90-4646-A4C2-24D07C52AC73}" type="asst">
      <dgm:prSet phldrT="[Text]"/>
      <dgm:spPr/>
      <dgm:t>
        <a:bodyPr/>
        <a:lstStyle/>
        <a:p>
          <a:r>
            <a:rPr lang="de-DE" dirty="0"/>
            <a:t>IT Services</a:t>
          </a:r>
        </a:p>
      </dgm:t>
    </dgm:pt>
    <dgm:pt modelId="{7C92828F-8C30-AD49-94F1-035EA1B5C4EC}" type="sibTrans" cxnId="{9E7CC98B-0A06-4E41-841C-E8F14FE96867}">
      <dgm:prSet/>
      <dgm:spPr/>
    </dgm:pt>
    <dgm:pt modelId="{720DB7DB-D705-A24B-930D-1C5B87A9B2B7}" type="parTrans" cxnId="{9E7CC98B-0A06-4E41-841C-E8F14FE96867}">
      <dgm:prSet/>
      <dgm:spPr/>
      <dgm:t>
        <a:bodyPr/>
        <a:lstStyle/>
        <a:p>
          <a:endParaRPr lang="de-DE"/>
        </a:p>
      </dgm:t>
    </dgm:pt>
    <dgm:pt modelId="{58E182EE-7D25-1D49-9909-9F50AF70A036}">
      <dgm:prSet phldrT="[Text]"/>
      <dgm:spPr>
        <a:solidFill>
          <a:schemeClr val="accent4"/>
        </a:solidFill>
      </dgm:spPr>
      <dgm:t>
        <a:bodyPr/>
        <a:lstStyle/>
        <a:p>
          <a:r>
            <a:rPr lang="de-DE" dirty="0"/>
            <a:t>Webshop</a:t>
          </a:r>
        </a:p>
      </dgm:t>
    </dgm:pt>
    <dgm:pt modelId="{7F723CA1-FC52-2946-AD0C-9AE1D74095B7}" type="parTrans" cxnId="{9CDC2D03-656F-1A47-9C63-FBE695490AAF}">
      <dgm:prSet/>
      <dgm:spPr/>
      <dgm:t>
        <a:bodyPr/>
        <a:lstStyle/>
        <a:p>
          <a:endParaRPr lang="de-DE"/>
        </a:p>
      </dgm:t>
    </dgm:pt>
    <dgm:pt modelId="{F2903CF6-F4D1-5D45-9DD7-3F726B7202C5}" type="sibTrans" cxnId="{9CDC2D03-656F-1A47-9C63-FBE695490AAF}">
      <dgm:prSet/>
      <dgm:spPr/>
      <dgm:t>
        <a:bodyPr/>
        <a:lstStyle/>
        <a:p>
          <a:endParaRPr lang="de-DE"/>
        </a:p>
      </dgm:t>
    </dgm:pt>
    <dgm:pt modelId="{52108D65-24EA-D447-AE1B-50E0FC8B16B7}">
      <dgm:prSet phldrT="[Text]"/>
      <dgm:spPr>
        <a:solidFill>
          <a:srgbClr val="00B050"/>
        </a:solidFill>
      </dgm:spPr>
      <dgm:t>
        <a:bodyPr/>
        <a:lstStyle/>
        <a:p>
          <a:r>
            <a:rPr lang="de-DE"/>
            <a:t>Standort Süd</a:t>
          </a:r>
        </a:p>
      </dgm:t>
    </dgm:pt>
    <dgm:pt modelId="{1C9B5967-7E43-E247-AB66-337D1BF50BB7}" type="parTrans" cxnId="{614D7519-E0A5-D84A-BD4F-A55297877F12}">
      <dgm:prSet/>
      <dgm:spPr/>
      <dgm:t>
        <a:bodyPr/>
        <a:lstStyle/>
        <a:p>
          <a:endParaRPr lang="de-DE"/>
        </a:p>
      </dgm:t>
    </dgm:pt>
    <dgm:pt modelId="{C4675178-FECF-414D-A3C8-4C98A0167808}" type="sibTrans" cxnId="{614D7519-E0A5-D84A-BD4F-A55297877F12}">
      <dgm:prSet/>
      <dgm:spPr/>
      <dgm:t>
        <a:bodyPr/>
        <a:lstStyle/>
        <a:p>
          <a:endParaRPr lang="de-DE"/>
        </a:p>
      </dgm:t>
    </dgm:pt>
    <dgm:pt modelId="{C33AD9ED-A98B-C940-805C-A1702D41DC16}">
      <dgm:prSet phldrT="[Text]"/>
      <dgm:spPr>
        <a:solidFill>
          <a:srgbClr val="00B050"/>
        </a:solidFill>
      </dgm:spPr>
      <dgm:t>
        <a:bodyPr/>
        <a:lstStyle/>
        <a:p>
          <a:r>
            <a:rPr lang="de-DE"/>
            <a:t>Standort Nord</a:t>
          </a:r>
        </a:p>
      </dgm:t>
    </dgm:pt>
    <dgm:pt modelId="{2EF68556-8CF4-FA4A-B01B-34B4FD81DCEB}" type="parTrans" cxnId="{5F45AB4B-36F0-6641-A5C9-37055A8C0960}">
      <dgm:prSet/>
      <dgm:spPr/>
      <dgm:t>
        <a:bodyPr/>
        <a:lstStyle/>
        <a:p>
          <a:endParaRPr lang="de-DE"/>
        </a:p>
      </dgm:t>
    </dgm:pt>
    <dgm:pt modelId="{AC16EAE1-7DA3-8743-B04F-C695987A5E0E}" type="sibTrans" cxnId="{5F45AB4B-36F0-6641-A5C9-37055A8C0960}">
      <dgm:prSet/>
      <dgm:spPr/>
      <dgm:t>
        <a:bodyPr/>
        <a:lstStyle/>
        <a:p>
          <a:endParaRPr lang="de-DE"/>
        </a:p>
      </dgm:t>
    </dgm:pt>
    <dgm:pt modelId="{27597CEE-BE99-8C45-AA0E-0623A2FCDB1B}">
      <dgm:prSet phldrT="[Text]"/>
      <dgm:spPr>
        <a:solidFill>
          <a:schemeClr val="accent1"/>
        </a:solidFill>
      </dgm:spPr>
      <dgm:t>
        <a:bodyPr/>
        <a:lstStyle/>
        <a:p>
          <a:r>
            <a:rPr lang="de-DE" dirty="0"/>
            <a:t>Musterbereich 1</a:t>
          </a:r>
        </a:p>
      </dgm:t>
    </dgm:pt>
    <dgm:pt modelId="{4CA963ED-CD0B-7D49-9D15-0617ED2B97C1}" type="parTrans" cxnId="{7C5E1328-779F-5748-BE25-90A57B652F05}">
      <dgm:prSet/>
      <dgm:spPr/>
      <dgm:t>
        <a:bodyPr/>
        <a:lstStyle/>
        <a:p>
          <a:endParaRPr lang="de-DE"/>
        </a:p>
      </dgm:t>
    </dgm:pt>
    <dgm:pt modelId="{6927220A-9CD2-104F-9942-6F726DBEA574}" type="sibTrans" cxnId="{7C5E1328-779F-5748-BE25-90A57B652F05}">
      <dgm:prSet/>
      <dgm:spPr/>
      <dgm:t>
        <a:bodyPr/>
        <a:lstStyle/>
        <a:p>
          <a:endParaRPr lang="de-DE"/>
        </a:p>
      </dgm:t>
    </dgm:pt>
    <dgm:pt modelId="{EB711FA1-2F7A-A54E-96D3-0DB28916F400}">
      <dgm:prSet phldrT="[Text]"/>
      <dgm:spPr>
        <a:solidFill>
          <a:schemeClr val="accent1"/>
        </a:solidFill>
      </dgm:spPr>
      <dgm:t>
        <a:bodyPr/>
        <a:lstStyle/>
        <a:p>
          <a:r>
            <a:rPr lang="de-DE" dirty="0"/>
            <a:t>Musterbereich 2</a:t>
          </a:r>
        </a:p>
      </dgm:t>
    </dgm:pt>
    <dgm:pt modelId="{F6F2937F-4DD4-1A4C-844C-4ABDA5857488}" type="parTrans" cxnId="{E8013170-6ADA-CF46-9BC2-62DED12E9D28}">
      <dgm:prSet/>
      <dgm:spPr/>
      <dgm:t>
        <a:bodyPr/>
        <a:lstStyle/>
        <a:p>
          <a:endParaRPr lang="de-DE"/>
        </a:p>
      </dgm:t>
    </dgm:pt>
    <dgm:pt modelId="{B6BD2AEF-7D6E-7047-AB3E-AE585125BF4D}" type="sibTrans" cxnId="{E8013170-6ADA-CF46-9BC2-62DED12E9D28}">
      <dgm:prSet/>
      <dgm:spPr/>
      <dgm:t>
        <a:bodyPr/>
        <a:lstStyle/>
        <a:p>
          <a:endParaRPr lang="de-DE"/>
        </a:p>
      </dgm:t>
    </dgm:pt>
    <dgm:pt modelId="{05625C8B-4D69-3347-97E6-DEB28709BE42}">
      <dgm:prSet phldrT="[Text]"/>
      <dgm:spPr>
        <a:solidFill>
          <a:schemeClr val="accent1"/>
        </a:solidFill>
      </dgm:spPr>
      <dgm:t>
        <a:bodyPr/>
        <a:lstStyle/>
        <a:p>
          <a:r>
            <a:rPr lang="de-DE" dirty="0"/>
            <a:t>Musterbereich 3</a:t>
          </a:r>
        </a:p>
      </dgm:t>
    </dgm:pt>
    <dgm:pt modelId="{5A2F64DF-3467-644C-B1A1-96E145BD20D2}" type="parTrans" cxnId="{53EEC1F3-92AD-C743-90E5-AE1C459C419D}">
      <dgm:prSet/>
      <dgm:spPr/>
      <dgm:t>
        <a:bodyPr/>
        <a:lstStyle/>
        <a:p>
          <a:endParaRPr lang="de-DE"/>
        </a:p>
      </dgm:t>
    </dgm:pt>
    <dgm:pt modelId="{95CD8782-0369-864A-B714-B6021B4F8F85}" type="sibTrans" cxnId="{53EEC1F3-92AD-C743-90E5-AE1C459C419D}">
      <dgm:prSet/>
      <dgm:spPr/>
      <dgm:t>
        <a:bodyPr/>
        <a:lstStyle/>
        <a:p>
          <a:endParaRPr lang="de-DE"/>
        </a:p>
      </dgm:t>
    </dgm:pt>
    <dgm:pt modelId="{03B942CD-9CF2-9E4E-8BC5-07E693742424}" type="asst">
      <dgm:prSet phldrT="[Text]"/>
      <dgm:spPr/>
      <dgm:t>
        <a:bodyPr/>
        <a:lstStyle/>
        <a:p>
          <a:r>
            <a:rPr lang="de-DE" dirty="0"/>
            <a:t>Management Support</a:t>
          </a:r>
        </a:p>
      </dgm:t>
    </dgm:pt>
    <dgm:pt modelId="{77DA8B6B-0994-E144-9BED-7CCB9553CEC5}" type="parTrans" cxnId="{C47D7248-CADE-734D-9802-78F66A378D84}">
      <dgm:prSet/>
      <dgm:spPr/>
      <dgm:t>
        <a:bodyPr/>
        <a:lstStyle/>
        <a:p>
          <a:endParaRPr lang="de-DE"/>
        </a:p>
      </dgm:t>
    </dgm:pt>
    <dgm:pt modelId="{7E518C22-2FB9-F947-94BC-9F53FBCA223E}" type="sibTrans" cxnId="{C47D7248-CADE-734D-9802-78F66A378D84}">
      <dgm:prSet/>
      <dgm:spPr/>
      <dgm:t>
        <a:bodyPr/>
        <a:lstStyle/>
        <a:p>
          <a:endParaRPr lang="de-DE"/>
        </a:p>
      </dgm:t>
    </dgm:pt>
    <dgm:pt modelId="{3328C706-C841-6740-97E6-26020337A1FC}">
      <dgm:prSet phldrT="[Text]"/>
      <dgm:spPr>
        <a:solidFill>
          <a:srgbClr val="7030A0"/>
        </a:solidFill>
      </dgm:spPr>
      <dgm:t>
        <a:bodyPr/>
        <a:lstStyle/>
        <a:p>
          <a:r>
            <a:rPr lang="de-DE" dirty="0"/>
            <a:t>F&amp;E</a:t>
          </a:r>
        </a:p>
      </dgm:t>
    </dgm:pt>
    <dgm:pt modelId="{294B4B7B-D642-E844-9BBA-17A838A8F41A}" type="parTrans" cxnId="{DD251134-5DA9-3D47-9750-B0DCD9069297}">
      <dgm:prSet/>
      <dgm:spPr/>
      <dgm:t>
        <a:bodyPr/>
        <a:lstStyle/>
        <a:p>
          <a:endParaRPr lang="de-DE"/>
        </a:p>
      </dgm:t>
    </dgm:pt>
    <dgm:pt modelId="{18330C99-7DD7-0F42-A70C-EC880FF8DBCB}" type="sibTrans" cxnId="{DD251134-5DA9-3D47-9750-B0DCD9069297}">
      <dgm:prSet/>
      <dgm:spPr/>
      <dgm:t>
        <a:bodyPr/>
        <a:lstStyle/>
        <a:p>
          <a:endParaRPr lang="de-DE"/>
        </a:p>
      </dgm:t>
    </dgm:pt>
    <dgm:pt modelId="{99D47747-89EF-8A43-A696-4340D2DA954F}">
      <dgm:prSet phldrT="[Text]"/>
      <dgm:spPr>
        <a:solidFill>
          <a:schemeClr val="accent4"/>
        </a:solidFill>
      </dgm:spPr>
      <dgm:t>
        <a:bodyPr/>
        <a:lstStyle/>
        <a:p>
          <a:r>
            <a:rPr lang="de-DE" dirty="0" err="1"/>
            <a:t>Product</a:t>
          </a:r>
          <a:r>
            <a:rPr lang="de-DE" dirty="0"/>
            <a:t> Marketing</a:t>
          </a:r>
        </a:p>
      </dgm:t>
    </dgm:pt>
    <dgm:pt modelId="{FB1A9C27-B4CE-B343-825B-3BCB4D3DB907}" type="parTrans" cxnId="{7A660FB4-345A-CE48-A8F2-0CD1F26E0796}">
      <dgm:prSet/>
      <dgm:spPr/>
      <dgm:t>
        <a:bodyPr/>
        <a:lstStyle/>
        <a:p>
          <a:endParaRPr lang="de-DE"/>
        </a:p>
      </dgm:t>
    </dgm:pt>
    <dgm:pt modelId="{5F87B044-DABF-CA40-9C56-77D0361F2EBA}" type="sibTrans" cxnId="{7A660FB4-345A-CE48-A8F2-0CD1F26E0796}">
      <dgm:prSet/>
      <dgm:spPr/>
      <dgm:t>
        <a:bodyPr/>
        <a:lstStyle/>
        <a:p>
          <a:endParaRPr lang="de-DE"/>
        </a:p>
      </dgm:t>
    </dgm:pt>
    <dgm:pt modelId="{F51CBE94-8C1D-5B46-8A12-7F6E1F26247B}" type="pres">
      <dgm:prSet presAssocID="{DFC0E015-2445-394C-AC44-72A79D208A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5DCC9F-B6F7-4943-A0E2-DADA59027D1C}" type="pres">
      <dgm:prSet presAssocID="{6ADDF999-8579-F844-84BD-DBBC0974F14C}" presName="hierRoot1" presStyleCnt="0">
        <dgm:presLayoutVars>
          <dgm:hierBranch val="init"/>
        </dgm:presLayoutVars>
      </dgm:prSet>
      <dgm:spPr/>
    </dgm:pt>
    <dgm:pt modelId="{E482A9B6-05FE-C242-9514-E509BB6CEE6E}" type="pres">
      <dgm:prSet presAssocID="{6ADDF999-8579-F844-84BD-DBBC0974F14C}" presName="rootComposite1" presStyleCnt="0"/>
      <dgm:spPr/>
    </dgm:pt>
    <dgm:pt modelId="{486D54EE-3E1D-0741-9FE9-58427103A281}" type="pres">
      <dgm:prSet presAssocID="{6ADDF999-8579-F844-84BD-DBBC0974F14C}" presName="rootText1" presStyleLbl="node0" presStyleIdx="0" presStyleCnt="1">
        <dgm:presLayoutVars>
          <dgm:chPref val="3"/>
        </dgm:presLayoutVars>
      </dgm:prSet>
      <dgm:spPr/>
    </dgm:pt>
    <dgm:pt modelId="{7B943ABE-5909-A64C-9489-306FC97F65D0}" type="pres">
      <dgm:prSet presAssocID="{6ADDF999-8579-F844-84BD-DBBC0974F14C}" presName="rootConnector1" presStyleLbl="node1" presStyleIdx="0" presStyleCnt="0"/>
      <dgm:spPr/>
    </dgm:pt>
    <dgm:pt modelId="{72DD3E9D-6646-D04E-B658-F0F7B9C35951}" type="pres">
      <dgm:prSet presAssocID="{6ADDF999-8579-F844-84BD-DBBC0974F14C}" presName="hierChild2" presStyleCnt="0"/>
      <dgm:spPr/>
    </dgm:pt>
    <dgm:pt modelId="{D60D9680-E7BF-5249-AE0D-70BB242E81A7}" type="pres">
      <dgm:prSet presAssocID="{294B4B7B-D642-E844-9BBA-17A838A8F41A}" presName="Name37" presStyleLbl="parChTrans1D2" presStyleIdx="0" presStyleCnt="8"/>
      <dgm:spPr/>
    </dgm:pt>
    <dgm:pt modelId="{DBFEC4ED-0545-8445-A55D-AFB4EE58C843}" type="pres">
      <dgm:prSet presAssocID="{3328C706-C841-6740-97E6-26020337A1FC}" presName="hierRoot2" presStyleCnt="0">
        <dgm:presLayoutVars>
          <dgm:hierBranch val="init"/>
        </dgm:presLayoutVars>
      </dgm:prSet>
      <dgm:spPr/>
    </dgm:pt>
    <dgm:pt modelId="{C0F7985A-D69B-8746-989F-948EB1EC0D3F}" type="pres">
      <dgm:prSet presAssocID="{3328C706-C841-6740-97E6-26020337A1FC}" presName="rootComposite" presStyleCnt="0"/>
      <dgm:spPr/>
    </dgm:pt>
    <dgm:pt modelId="{D4FEF487-8116-C849-9BC4-A77FAFB281E5}" type="pres">
      <dgm:prSet presAssocID="{3328C706-C841-6740-97E6-26020337A1FC}" presName="rootText" presStyleLbl="node2" presStyleIdx="0" presStyleCnt="5">
        <dgm:presLayoutVars>
          <dgm:chPref val="3"/>
        </dgm:presLayoutVars>
      </dgm:prSet>
      <dgm:spPr/>
    </dgm:pt>
    <dgm:pt modelId="{01B93258-5D26-0349-B9F6-C73B03EAB039}" type="pres">
      <dgm:prSet presAssocID="{3328C706-C841-6740-97E6-26020337A1FC}" presName="rootConnector" presStyleLbl="node2" presStyleIdx="0" presStyleCnt="5"/>
      <dgm:spPr/>
    </dgm:pt>
    <dgm:pt modelId="{54C55B36-EB45-E340-8400-5EAD475B8F74}" type="pres">
      <dgm:prSet presAssocID="{3328C706-C841-6740-97E6-26020337A1FC}" presName="hierChild4" presStyleCnt="0"/>
      <dgm:spPr/>
    </dgm:pt>
    <dgm:pt modelId="{AE50B578-FD49-A34A-AF01-EA809004415C}" type="pres">
      <dgm:prSet presAssocID="{3328C706-C841-6740-97E6-26020337A1FC}" presName="hierChild5" presStyleCnt="0"/>
      <dgm:spPr/>
    </dgm:pt>
    <dgm:pt modelId="{6CAE5A0E-6AEA-E849-88A4-2A2DECB13F55}" type="pres">
      <dgm:prSet presAssocID="{80247A01-D91D-DD49-A408-FCDC851F4594}" presName="Name37" presStyleLbl="parChTrans1D2" presStyleIdx="1" presStyleCnt="8"/>
      <dgm:spPr/>
    </dgm:pt>
    <dgm:pt modelId="{A4CD3D39-0DF5-EE4C-AA8E-04B527EE8739}" type="pres">
      <dgm:prSet presAssocID="{FD1781CB-660B-8C43-B22E-E093544ACDEC}" presName="hierRoot2" presStyleCnt="0">
        <dgm:presLayoutVars>
          <dgm:hierBranch val="init"/>
        </dgm:presLayoutVars>
      </dgm:prSet>
      <dgm:spPr/>
    </dgm:pt>
    <dgm:pt modelId="{84261AF8-4BFD-C840-9FEE-48F47D649AC8}" type="pres">
      <dgm:prSet presAssocID="{FD1781CB-660B-8C43-B22E-E093544ACDEC}" presName="rootComposite" presStyleCnt="0"/>
      <dgm:spPr/>
    </dgm:pt>
    <dgm:pt modelId="{B9827F1E-7B34-B742-B34C-C888166781AB}" type="pres">
      <dgm:prSet presAssocID="{FD1781CB-660B-8C43-B22E-E093544ACDEC}" presName="rootText" presStyleLbl="node2" presStyleIdx="1" presStyleCnt="5">
        <dgm:presLayoutVars>
          <dgm:chPref val="3"/>
        </dgm:presLayoutVars>
      </dgm:prSet>
      <dgm:spPr/>
    </dgm:pt>
    <dgm:pt modelId="{DE2E5A8E-397F-3F45-AA99-A9AC8272E081}" type="pres">
      <dgm:prSet presAssocID="{FD1781CB-660B-8C43-B22E-E093544ACDEC}" presName="rootConnector" presStyleLbl="node2" presStyleIdx="1" presStyleCnt="5"/>
      <dgm:spPr/>
    </dgm:pt>
    <dgm:pt modelId="{1B26F2F0-29A0-2F4E-83AD-6A6E96F95F95}" type="pres">
      <dgm:prSet presAssocID="{FD1781CB-660B-8C43-B22E-E093544ACDEC}" presName="hierChild4" presStyleCnt="0"/>
      <dgm:spPr/>
    </dgm:pt>
    <dgm:pt modelId="{DC196480-1674-614F-B4DC-61AAA6C32100}" type="pres">
      <dgm:prSet presAssocID="{4CA963ED-CD0B-7D49-9D15-0617ED2B97C1}" presName="Name37" presStyleLbl="parChTrans1D3" presStyleIdx="0" presStyleCnt="11"/>
      <dgm:spPr/>
    </dgm:pt>
    <dgm:pt modelId="{D372A286-1B22-714C-93A3-7EE56F914E02}" type="pres">
      <dgm:prSet presAssocID="{27597CEE-BE99-8C45-AA0E-0623A2FCDB1B}" presName="hierRoot2" presStyleCnt="0">
        <dgm:presLayoutVars>
          <dgm:hierBranch val="init"/>
        </dgm:presLayoutVars>
      </dgm:prSet>
      <dgm:spPr/>
    </dgm:pt>
    <dgm:pt modelId="{520FC715-FFFF-C348-8D00-2D24D8D24F49}" type="pres">
      <dgm:prSet presAssocID="{27597CEE-BE99-8C45-AA0E-0623A2FCDB1B}" presName="rootComposite" presStyleCnt="0"/>
      <dgm:spPr/>
    </dgm:pt>
    <dgm:pt modelId="{EE2582BA-F5E7-C74F-8A56-2B09ED0914BE}" type="pres">
      <dgm:prSet presAssocID="{27597CEE-BE99-8C45-AA0E-0623A2FCDB1B}" presName="rootText" presStyleLbl="node3" presStyleIdx="0" presStyleCnt="11">
        <dgm:presLayoutVars>
          <dgm:chPref val="3"/>
        </dgm:presLayoutVars>
      </dgm:prSet>
      <dgm:spPr/>
    </dgm:pt>
    <dgm:pt modelId="{26A4340F-E2D8-7640-9B66-210B5840DFEB}" type="pres">
      <dgm:prSet presAssocID="{27597CEE-BE99-8C45-AA0E-0623A2FCDB1B}" presName="rootConnector" presStyleLbl="node3" presStyleIdx="0" presStyleCnt="11"/>
      <dgm:spPr/>
    </dgm:pt>
    <dgm:pt modelId="{419C9FC3-8EEA-9A48-A4EF-73D8C5A5DCA6}" type="pres">
      <dgm:prSet presAssocID="{27597CEE-BE99-8C45-AA0E-0623A2FCDB1B}" presName="hierChild4" presStyleCnt="0"/>
      <dgm:spPr/>
    </dgm:pt>
    <dgm:pt modelId="{1C4404CC-F070-8A42-82DB-757D2567A969}" type="pres">
      <dgm:prSet presAssocID="{27597CEE-BE99-8C45-AA0E-0623A2FCDB1B}" presName="hierChild5" presStyleCnt="0"/>
      <dgm:spPr/>
    </dgm:pt>
    <dgm:pt modelId="{9CE9FC1C-6128-C046-8959-1CCF8BF8B3D4}" type="pres">
      <dgm:prSet presAssocID="{F6F2937F-4DD4-1A4C-844C-4ABDA5857488}" presName="Name37" presStyleLbl="parChTrans1D3" presStyleIdx="1" presStyleCnt="11"/>
      <dgm:spPr/>
    </dgm:pt>
    <dgm:pt modelId="{F6B2A827-62DE-2B4B-AA79-4522D1075367}" type="pres">
      <dgm:prSet presAssocID="{EB711FA1-2F7A-A54E-96D3-0DB28916F400}" presName="hierRoot2" presStyleCnt="0">
        <dgm:presLayoutVars>
          <dgm:hierBranch val="init"/>
        </dgm:presLayoutVars>
      </dgm:prSet>
      <dgm:spPr/>
    </dgm:pt>
    <dgm:pt modelId="{363A3656-EF59-774E-8705-34BEADC8FCB8}" type="pres">
      <dgm:prSet presAssocID="{EB711FA1-2F7A-A54E-96D3-0DB28916F400}" presName="rootComposite" presStyleCnt="0"/>
      <dgm:spPr/>
    </dgm:pt>
    <dgm:pt modelId="{735468E9-DEAA-F644-847E-81A863581BBB}" type="pres">
      <dgm:prSet presAssocID="{EB711FA1-2F7A-A54E-96D3-0DB28916F400}" presName="rootText" presStyleLbl="node3" presStyleIdx="1" presStyleCnt="11">
        <dgm:presLayoutVars>
          <dgm:chPref val="3"/>
        </dgm:presLayoutVars>
      </dgm:prSet>
      <dgm:spPr/>
    </dgm:pt>
    <dgm:pt modelId="{562AAEEB-A2D5-A940-A405-2CCBD691CFC4}" type="pres">
      <dgm:prSet presAssocID="{EB711FA1-2F7A-A54E-96D3-0DB28916F400}" presName="rootConnector" presStyleLbl="node3" presStyleIdx="1" presStyleCnt="11"/>
      <dgm:spPr/>
    </dgm:pt>
    <dgm:pt modelId="{F1BD08D5-DF33-ED43-80F9-6958E20B015A}" type="pres">
      <dgm:prSet presAssocID="{EB711FA1-2F7A-A54E-96D3-0DB28916F400}" presName="hierChild4" presStyleCnt="0"/>
      <dgm:spPr/>
    </dgm:pt>
    <dgm:pt modelId="{B8593653-5DEA-E54B-9BED-D5D242869495}" type="pres">
      <dgm:prSet presAssocID="{EB711FA1-2F7A-A54E-96D3-0DB28916F400}" presName="hierChild5" presStyleCnt="0"/>
      <dgm:spPr/>
    </dgm:pt>
    <dgm:pt modelId="{6926FEB2-5758-1747-9BE9-F90358B12368}" type="pres">
      <dgm:prSet presAssocID="{5A2F64DF-3467-644C-B1A1-96E145BD20D2}" presName="Name37" presStyleLbl="parChTrans1D3" presStyleIdx="2" presStyleCnt="11"/>
      <dgm:spPr/>
    </dgm:pt>
    <dgm:pt modelId="{DEB6D21D-8D16-9348-A445-64684EC8C1E8}" type="pres">
      <dgm:prSet presAssocID="{05625C8B-4D69-3347-97E6-DEB28709BE42}" presName="hierRoot2" presStyleCnt="0">
        <dgm:presLayoutVars>
          <dgm:hierBranch val="init"/>
        </dgm:presLayoutVars>
      </dgm:prSet>
      <dgm:spPr/>
    </dgm:pt>
    <dgm:pt modelId="{6AA7784A-D372-F945-A015-8793693B7CD4}" type="pres">
      <dgm:prSet presAssocID="{05625C8B-4D69-3347-97E6-DEB28709BE42}" presName="rootComposite" presStyleCnt="0"/>
      <dgm:spPr/>
    </dgm:pt>
    <dgm:pt modelId="{C0009633-3C41-7843-AF3E-70C79545D483}" type="pres">
      <dgm:prSet presAssocID="{05625C8B-4D69-3347-97E6-DEB28709BE42}" presName="rootText" presStyleLbl="node3" presStyleIdx="2" presStyleCnt="11">
        <dgm:presLayoutVars>
          <dgm:chPref val="3"/>
        </dgm:presLayoutVars>
      </dgm:prSet>
      <dgm:spPr/>
    </dgm:pt>
    <dgm:pt modelId="{A9D408A1-455F-1344-9EED-E0F511FE947C}" type="pres">
      <dgm:prSet presAssocID="{05625C8B-4D69-3347-97E6-DEB28709BE42}" presName="rootConnector" presStyleLbl="node3" presStyleIdx="2" presStyleCnt="11"/>
      <dgm:spPr/>
    </dgm:pt>
    <dgm:pt modelId="{B99F7E1C-B443-6C47-B97C-1F3A13054736}" type="pres">
      <dgm:prSet presAssocID="{05625C8B-4D69-3347-97E6-DEB28709BE42}" presName="hierChild4" presStyleCnt="0"/>
      <dgm:spPr/>
    </dgm:pt>
    <dgm:pt modelId="{E24BB9B7-2A65-E941-B468-BDD38175E8B3}" type="pres">
      <dgm:prSet presAssocID="{05625C8B-4D69-3347-97E6-DEB28709BE42}" presName="hierChild5" presStyleCnt="0"/>
      <dgm:spPr/>
    </dgm:pt>
    <dgm:pt modelId="{56025996-9120-8D4C-8424-BAE05C9969FE}" type="pres">
      <dgm:prSet presAssocID="{FD1781CB-660B-8C43-B22E-E093544ACDEC}" presName="hierChild5" presStyleCnt="0"/>
      <dgm:spPr/>
    </dgm:pt>
    <dgm:pt modelId="{B5767B1C-A44B-AC40-9ACA-EEFC25085A65}" type="pres">
      <dgm:prSet presAssocID="{57C886D1-1C42-E643-A4EA-68A1DA9D1D1E}" presName="Name37" presStyleLbl="parChTrans1D2" presStyleIdx="2" presStyleCnt="8"/>
      <dgm:spPr/>
    </dgm:pt>
    <dgm:pt modelId="{C80CDAFF-AD1B-B045-81D6-958A2897B2A1}" type="pres">
      <dgm:prSet presAssocID="{3BE3036C-964E-B744-8D14-3B299280C1A9}" presName="hierRoot2" presStyleCnt="0">
        <dgm:presLayoutVars>
          <dgm:hierBranch val="init"/>
        </dgm:presLayoutVars>
      </dgm:prSet>
      <dgm:spPr/>
    </dgm:pt>
    <dgm:pt modelId="{8067AC06-C7E8-334A-8E18-AE7539A513AA}" type="pres">
      <dgm:prSet presAssocID="{3BE3036C-964E-B744-8D14-3B299280C1A9}" presName="rootComposite" presStyleCnt="0"/>
      <dgm:spPr/>
    </dgm:pt>
    <dgm:pt modelId="{C6F0A041-CEBF-9140-B057-D6B5B7FFBD5D}" type="pres">
      <dgm:prSet presAssocID="{3BE3036C-964E-B744-8D14-3B299280C1A9}" presName="rootText" presStyleLbl="node2" presStyleIdx="2" presStyleCnt="5">
        <dgm:presLayoutVars>
          <dgm:chPref val="3"/>
        </dgm:presLayoutVars>
      </dgm:prSet>
      <dgm:spPr/>
    </dgm:pt>
    <dgm:pt modelId="{04B553AC-3393-844F-969D-01F9B77B22C6}" type="pres">
      <dgm:prSet presAssocID="{3BE3036C-964E-B744-8D14-3B299280C1A9}" presName="rootConnector" presStyleLbl="node2" presStyleIdx="2" presStyleCnt="5"/>
      <dgm:spPr/>
    </dgm:pt>
    <dgm:pt modelId="{8B82A109-8107-F743-8543-8B6C50B60C80}" type="pres">
      <dgm:prSet presAssocID="{3BE3036C-964E-B744-8D14-3B299280C1A9}" presName="hierChild4" presStyleCnt="0"/>
      <dgm:spPr/>
    </dgm:pt>
    <dgm:pt modelId="{1A0377E9-E010-FF4E-8A27-75D18E2DD19A}" type="pres">
      <dgm:prSet presAssocID="{D889BFAA-8A39-A743-B8FA-5A0A5EE5E46E}" presName="Name37" presStyleLbl="parChTrans1D3" presStyleIdx="3" presStyleCnt="11"/>
      <dgm:spPr/>
    </dgm:pt>
    <dgm:pt modelId="{A35A22F3-2DE3-AE4A-83FF-015930554732}" type="pres">
      <dgm:prSet presAssocID="{5E4B8376-A76E-704E-8CE4-5969D1877CE1}" presName="hierRoot2" presStyleCnt="0">
        <dgm:presLayoutVars>
          <dgm:hierBranch val="init"/>
        </dgm:presLayoutVars>
      </dgm:prSet>
      <dgm:spPr/>
    </dgm:pt>
    <dgm:pt modelId="{18AEB739-BA2C-C647-88C9-D5867F3AEB6D}" type="pres">
      <dgm:prSet presAssocID="{5E4B8376-A76E-704E-8CE4-5969D1877CE1}" presName="rootComposite" presStyleCnt="0"/>
      <dgm:spPr/>
    </dgm:pt>
    <dgm:pt modelId="{C3F9C54C-634B-B448-A53C-4756609E7660}" type="pres">
      <dgm:prSet presAssocID="{5E4B8376-A76E-704E-8CE4-5969D1877CE1}" presName="rootText" presStyleLbl="node3" presStyleIdx="3" presStyleCnt="11">
        <dgm:presLayoutVars>
          <dgm:chPref val="3"/>
        </dgm:presLayoutVars>
      </dgm:prSet>
      <dgm:spPr/>
    </dgm:pt>
    <dgm:pt modelId="{3C463084-43FC-2440-AE92-65D76EE99F6B}" type="pres">
      <dgm:prSet presAssocID="{5E4B8376-A76E-704E-8CE4-5969D1877CE1}" presName="rootConnector" presStyleLbl="node3" presStyleIdx="3" presStyleCnt="11"/>
      <dgm:spPr/>
    </dgm:pt>
    <dgm:pt modelId="{43778228-8280-CD48-96C8-42768433561B}" type="pres">
      <dgm:prSet presAssocID="{5E4B8376-A76E-704E-8CE4-5969D1877CE1}" presName="hierChild4" presStyleCnt="0"/>
      <dgm:spPr/>
    </dgm:pt>
    <dgm:pt modelId="{72B1DB8B-B3D3-034B-9614-0D124DEE6F8A}" type="pres">
      <dgm:prSet presAssocID="{5E4B8376-A76E-704E-8CE4-5969D1877CE1}" presName="hierChild5" presStyleCnt="0"/>
      <dgm:spPr/>
    </dgm:pt>
    <dgm:pt modelId="{18723EFB-A128-274B-8419-CB7194417957}" type="pres">
      <dgm:prSet presAssocID="{7F723CA1-FC52-2946-AD0C-9AE1D74095B7}" presName="Name37" presStyleLbl="parChTrans1D3" presStyleIdx="4" presStyleCnt="11"/>
      <dgm:spPr/>
    </dgm:pt>
    <dgm:pt modelId="{54BBCA50-1DA4-3247-A324-6F0F300DF6A6}" type="pres">
      <dgm:prSet presAssocID="{58E182EE-7D25-1D49-9909-9F50AF70A036}" presName="hierRoot2" presStyleCnt="0">
        <dgm:presLayoutVars>
          <dgm:hierBranch val="init"/>
        </dgm:presLayoutVars>
      </dgm:prSet>
      <dgm:spPr/>
    </dgm:pt>
    <dgm:pt modelId="{B5E95493-B425-C443-B656-90C812DA8991}" type="pres">
      <dgm:prSet presAssocID="{58E182EE-7D25-1D49-9909-9F50AF70A036}" presName="rootComposite" presStyleCnt="0"/>
      <dgm:spPr/>
    </dgm:pt>
    <dgm:pt modelId="{34D8B518-756B-BB49-B3D4-EB714D7343A8}" type="pres">
      <dgm:prSet presAssocID="{58E182EE-7D25-1D49-9909-9F50AF70A036}" presName="rootText" presStyleLbl="node3" presStyleIdx="4" presStyleCnt="11">
        <dgm:presLayoutVars>
          <dgm:chPref val="3"/>
        </dgm:presLayoutVars>
      </dgm:prSet>
      <dgm:spPr/>
    </dgm:pt>
    <dgm:pt modelId="{599E859A-2B83-C842-876C-D8D3D187764B}" type="pres">
      <dgm:prSet presAssocID="{58E182EE-7D25-1D49-9909-9F50AF70A036}" presName="rootConnector" presStyleLbl="node3" presStyleIdx="4" presStyleCnt="11"/>
      <dgm:spPr/>
    </dgm:pt>
    <dgm:pt modelId="{E2A523C9-37B5-BE4F-AB7E-40F805AE6BED}" type="pres">
      <dgm:prSet presAssocID="{58E182EE-7D25-1D49-9909-9F50AF70A036}" presName="hierChild4" presStyleCnt="0"/>
      <dgm:spPr/>
    </dgm:pt>
    <dgm:pt modelId="{651BA24F-7015-F943-98CA-C6AB4C1C8DE9}" type="pres">
      <dgm:prSet presAssocID="{58E182EE-7D25-1D49-9909-9F50AF70A036}" presName="hierChild5" presStyleCnt="0"/>
      <dgm:spPr/>
    </dgm:pt>
    <dgm:pt modelId="{A521292B-24A3-4449-AEBB-B601A259A2F9}" type="pres">
      <dgm:prSet presAssocID="{FB1A9C27-B4CE-B343-825B-3BCB4D3DB907}" presName="Name37" presStyleLbl="parChTrans1D3" presStyleIdx="5" presStyleCnt="11"/>
      <dgm:spPr/>
    </dgm:pt>
    <dgm:pt modelId="{EE1BC175-A80E-1D4E-A36F-5239E85F5655}" type="pres">
      <dgm:prSet presAssocID="{99D47747-89EF-8A43-A696-4340D2DA954F}" presName="hierRoot2" presStyleCnt="0">
        <dgm:presLayoutVars>
          <dgm:hierBranch val="init"/>
        </dgm:presLayoutVars>
      </dgm:prSet>
      <dgm:spPr/>
    </dgm:pt>
    <dgm:pt modelId="{F71F4212-FC01-FD4E-A5C4-2AF6705458FB}" type="pres">
      <dgm:prSet presAssocID="{99D47747-89EF-8A43-A696-4340D2DA954F}" presName="rootComposite" presStyleCnt="0"/>
      <dgm:spPr/>
    </dgm:pt>
    <dgm:pt modelId="{49AE6909-1693-8440-A238-9C7F082E506A}" type="pres">
      <dgm:prSet presAssocID="{99D47747-89EF-8A43-A696-4340D2DA954F}" presName="rootText" presStyleLbl="node3" presStyleIdx="5" presStyleCnt="11">
        <dgm:presLayoutVars>
          <dgm:chPref val="3"/>
        </dgm:presLayoutVars>
      </dgm:prSet>
      <dgm:spPr/>
    </dgm:pt>
    <dgm:pt modelId="{1A823C43-23EA-A442-A701-7C2C0C174905}" type="pres">
      <dgm:prSet presAssocID="{99D47747-89EF-8A43-A696-4340D2DA954F}" presName="rootConnector" presStyleLbl="node3" presStyleIdx="5" presStyleCnt="11"/>
      <dgm:spPr/>
    </dgm:pt>
    <dgm:pt modelId="{3312255E-B6ED-EF4C-99FC-97FC9D494001}" type="pres">
      <dgm:prSet presAssocID="{99D47747-89EF-8A43-A696-4340D2DA954F}" presName="hierChild4" presStyleCnt="0"/>
      <dgm:spPr/>
    </dgm:pt>
    <dgm:pt modelId="{E97334A9-AEF7-3F40-AD3D-F8962A7D141C}" type="pres">
      <dgm:prSet presAssocID="{99D47747-89EF-8A43-A696-4340D2DA954F}" presName="hierChild5" presStyleCnt="0"/>
      <dgm:spPr/>
    </dgm:pt>
    <dgm:pt modelId="{F288AB0D-C0D7-F345-88D5-2CBB63C6403B}" type="pres">
      <dgm:prSet presAssocID="{3BE3036C-964E-B744-8D14-3B299280C1A9}" presName="hierChild5" presStyleCnt="0"/>
      <dgm:spPr/>
    </dgm:pt>
    <dgm:pt modelId="{C5A5304C-2AE1-EF40-89B8-BFB96BDB4E13}" type="pres">
      <dgm:prSet presAssocID="{52627036-278E-3C4D-A346-B0AFB7C521FE}" presName="Name37" presStyleLbl="parChTrans1D2" presStyleIdx="3" presStyleCnt="8"/>
      <dgm:spPr/>
    </dgm:pt>
    <dgm:pt modelId="{BC1608FF-32BD-CB4A-8133-990FEC754315}" type="pres">
      <dgm:prSet presAssocID="{9EE2DEBA-9787-334C-B6FB-A0B0C5EA3329}" presName="hierRoot2" presStyleCnt="0">
        <dgm:presLayoutVars>
          <dgm:hierBranch val="init"/>
        </dgm:presLayoutVars>
      </dgm:prSet>
      <dgm:spPr/>
    </dgm:pt>
    <dgm:pt modelId="{18376CAF-D615-FE4B-8E9D-084B56025FCD}" type="pres">
      <dgm:prSet presAssocID="{9EE2DEBA-9787-334C-B6FB-A0B0C5EA3329}" presName="rootComposite" presStyleCnt="0"/>
      <dgm:spPr/>
    </dgm:pt>
    <dgm:pt modelId="{9F9A0115-6565-ED44-B854-0635F75343AD}" type="pres">
      <dgm:prSet presAssocID="{9EE2DEBA-9787-334C-B6FB-A0B0C5EA3329}" presName="rootText" presStyleLbl="node2" presStyleIdx="3" presStyleCnt="5">
        <dgm:presLayoutVars>
          <dgm:chPref val="3"/>
        </dgm:presLayoutVars>
      </dgm:prSet>
      <dgm:spPr/>
    </dgm:pt>
    <dgm:pt modelId="{F922FDA6-5DFD-E049-BF60-CE4F7FD8DA28}" type="pres">
      <dgm:prSet presAssocID="{9EE2DEBA-9787-334C-B6FB-A0B0C5EA3329}" presName="rootConnector" presStyleLbl="node2" presStyleIdx="3" presStyleCnt="5"/>
      <dgm:spPr/>
    </dgm:pt>
    <dgm:pt modelId="{9A9A93D4-C233-6249-ACBE-39EABB90EE32}" type="pres">
      <dgm:prSet presAssocID="{9EE2DEBA-9787-334C-B6FB-A0B0C5EA3329}" presName="hierChild4" presStyleCnt="0"/>
      <dgm:spPr/>
    </dgm:pt>
    <dgm:pt modelId="{E43382AF-E06C-5D4A-A942-3DDD0DEB2D79}" type="pres">
      <dgm:prSet presAssocID="{1C9B5967-7E43-E247-AB66-337D1BF50BB7}" presName="Name37" presStyleLbl="parChTrans1D3" presStyleIdx="6" presStyleCnt="11"/>
      <dgm:spPr/>
    </dgm:pt>
    <dgm:pt modelId="{3F5F2662-8039-DA4D-BD78-8BAA74295455}" type="pres">
      <dgm:prSet presAssocID="{52108D65-24EA-D447-AE1B-50E0FC8B16B7}" presName="hierRoot2" presStyleCnt="0">
        <dgm:presLayoutVars>
          <dgm:hierBranch val="init"/>
        </dgm:presLayoutVars>
      </dgm:prSet>
      <dgm:spPr/>
    </dgm:pt>
    <dgm:pt modelId="{0E12E631-2BC3-5D44-ACD7-75833F0649F2}" type="pres">
      <dgm:prSet presAssocID="{52108D65-24EA-D447-AE1B-50E0FC8B16B7}" presName="rootComposite" presStyleCnt="0"/>
      <dgm:spPr/>
    </dgm:pt>
    <dgm:pt modelId="{3F146966-131A-7545-A4AA-35F833AB44C4}" type="pres">
      <dgm:prSet presAssocID="{52108D65-24EA-D447-AE1B-50E0FC8B16B7}" presName="rootText" presStyleLbl="node3" presStyleIdx="6" presStyleCnt="11">
        <dgm:presLayoutVars>
          <dgm:chPref val="3"/>
        </dgm:presLayoutVars>
      </dgm:prSet>
      <dgm:spPr/>
    </dgm:pt>
    <dgm:pt modelId="{A59D9D9C-3F3C-D044-98FE-1E084920E86D}" type="pres">
      <dgm:prSet presAssocID="{52108D65-24EA-D447-AE1B-50E0FC8B16B7}" presName="rootConnector" presStyleLbl="node3" presStyleIdx="6" presStyleCnt="11"/>
      <dgm:spPr/>
    </dgm:pt>
    <dgm:pt modelId="{09E876C0-FBCC-CA42-82B8-F9E217087C7A}" type="pres">
      <dgm:prSet presAssocID="{52108D65-24EA-D447-AE1B-50E0FC8B16B7}" presName="hierChild4" presStyleCnt="0"/>
      <dgm:spPr/>
    </dgm:pt>
    <dgm:pt modelId="{D5E3C9CF-A929-E34A-B3F9-65DC2BF441D9}" type="pres">
      <dgm:prSet presAssocID="{52108D65-24EA-D447-AE1B-50E0FC8B16B7}" presName="hierChild5" presStyleCnt="0"/>
      <dgm:spPr/>
    </dgm:pt>
    <dgm:pt modelId="{786161DA-D65A-9A4D-89BC-8E3154C1025B}" type="pres">
      <dgm:prSet presAssocID="{2EF68556-8CF4-FA4A-B01B-34B4FD81DCEB}" presName="Name37" presStyleLbl="parChTrans1D3" presStyleIdx="7" presStyleCnt="11"/>
      <dgm:spPr/>
    </dgm:pt>
    <dgm:pt modelId="{C0E741C9-F2E7-154E-9B69-1EF638C2E421}" type="pres">
      <dgm:prSet presAssocID="{C33AD9ED-A98B-C940-805C-A1702D41DC16}" presName="hierRoot2" presStyleCnt="0">
        <dgm:presLayoutVars>
          <dgm:hierBranch val="init"/>
        </dgm:presLayoutVars>
      </dgm:prSet>
      <dgm:spPr/>
    </dgm:pt>
    <dgm:pt modelId="{73729CD3-DB4E-DB4E-909F-C7EE9CA36A93}" type="pres">
      <dgm:prSet presAssocID="{C33AD9ED-A98B-C940-805C-A1702D41DC16}" presName="rootComposite" presStyleCnt="0"/>
      <dgm:spPr/>
    </dgm:pt>
    <dgm:pt modelId="{F46E50D1-46DF-0C41-B1E3-5EB66C26E4C2}" type="pres">
      <dgm:prSet presAssocID="{C33AD9ED-A98B-C940-805C-A1702D41DC16}" presName="rootText" presStyleLbl="node3" presStyleIdx="7" presStyleCnt="11">
        <dgm:presLayoutVars>
          <dgm:chPref val="3"/>
        </dgm:presLayoutVars>
      </dgm:prSet>
      <dgm:spPr/>
    </dgm:pt>
    <dgm:pt modelId="{34FB11EA-FE50-044F-8206-A56E56453AF5}" type="pres">
      <dgm:prSet presAssocID="{C33AD9ED-A98B-C940-805C-A1702D41DC16}" presName="rootConnector" presStyleLbl="node3" presStyleIdx="7" presStyleCnt="11"/>
      <dgm:spPr/>
    </dgm:pt>
    <dgm:pt modelId="{163BA47A-B02B-0746-B9BF-966701896CA7}" type="pres">
      <dgm:prSet presAssocID="{C33AD9ED-A98B-C940-805C-A1702D41DC16}" presName="hierChild4" presStyleCnt="0"/>
      <dgm:spPr/>
    </dgm:pt>
    <dgm:pt modelId="{49821365-5FC3-5C4E-891C-940CD4B73E91}" type="pres">
      <dgm:prSet presAssocID="{C33AD9ED-A98B-C940-805C-A1702D41DC16}" presName="hierChild5" presStyleCnt="0"/>
      <dgm:spPr/>
    </dgm:pt>
    <dgm:pt modelId="{0D1E57FE-F0F6-D74D-9945-4D0E84CE1E1E}" type="pres">
      <dgm:prSet presAssocID="{9EE2DEBA-9787-334C-B6FB-A0B0C5EA3329}" presName="hierChild5" presStyleCnt="0"/>
      <dgm:spPr/>
    </dgm:pt>
    <dgm:pt modelId="{32F9449D-AC3D-AF43-A69D-E7804E0ED8E4}" type="pres">
      <dgm:prSet presAssocID="{079EA2AB-F86F-D344-8A86-F135657BD54C}" presName="Name37" presStyleLbl="parChTrans1D2" presStyleIdx="4" presStyleCnt="8"/>
      <dgm:spPr/>
    </dgm:pt>
    <dgm:pt modelId="{47458723-2BE9-2042-B718-45A33DEAFE0C}" type="pres">
      <dgm:prSet presAssocID="{60E3B84F-BFEA-7E4E-8BE1-94C94C89BF6C}" presName="hierRoot2" presStyleCnt="0">
        <dgm:presLayoutVars>
          <dgm:hierBranch val="init"/>
        </dgm:presLayoutVars>
      </dgm:prSet>
      <dgm:spPr/>
    </dgm:pt>
    <dgm:pt modelId="{49E1E18B-4BB9-8144-9841-14613662305C}" type="pres">
      <dgm:prSet presAssocID="{60E3B84F-BFEA-7E4E-8BE1-94C94C89BF6C}" presName="rootComposite" presStyleCnt="0"/>
      <dgm:spPr/>
    </dgm:pt>
    <dgm:pt modelId="{67918BF2-D913-B443-81BC-0B771B29E533}" type="pres">
      <dgm:prSet presAssocID="{60E3B84F-BFEA-7E4E-8BE1-94C94C89BF6C}" presName="rootText" presStyleLbl="node2" presStyleIdx="4" presStyleCnt="5">
        <dgm:presLayoutVars>
          <dgm:chPref val="3"/>
        </dgm:presLayoutVars>
      </dgm:prSet>
      <dgm:spPr/>
    </dgm:pt>
    <dgm:pt modelId="{9B4E2D13-6AAA-F44E-BDD8-00F74122E58E}" type="pres">
      <dgm:prSet presAssocID="{60E3B84F-BFEA-7E4E-8BE1-94C94C89BF6C}" presName="rootConnector" presStyleLbl="node2" presStyleIdx="4" presStyleCnt="5"/>
      <dgm:spPr/>
    </dgm:pt>
    <dgm:pt modelId="{6C59CFF8-0911-DF41-B6B6-B24AA53C6376}" type="pres">
      <dgm:prSet presAssocID="{60E3B84F-BFEA-7E4E-8BE1-94C94C89BF6C}" presName="hierChild4" presStyleCnt="0"/>
      <dgm:spPr/>
    </dgm:pt>
    <dgm:pt modelId="{67C9EA1C-1246-184F-9D7B-732C20D74050}" type="pres">
      <dgm:prSet presAssocID="{13F7D909-7F26-2A4D-9200-4793AD3D7B2C}" presName="Name37" presStyleLbl="parChTrans1D3" presStyleIdx="8" presStyleCnt="11"/>
      <dgm:spPr/>
    </dgm:pt>
    <dgm:pt modelId="{2C541846-4A51-7D44-801B-6B624EA5F924}" type="pres">
      <dgm:prSet presAssocID="{226BB8E2-5D66-9446-9A73-8148C1556CE5}" presName="hierRoot2" presStyleCnt="0">
        <dgm:presLayoutVars>
          <dgm:hierBranch val="init"/>
        </dgm:presLayoutVars>
      </dgm:prSet>
      <dgm:spPr/>
    </dgm:pt>
    <dgm:pt modelId="{7C4BE574-033A-1843-A466-4071371E6836}" type="pres">
      <dgm:prSet presAssocID="{226BB8E2-5D66-9446-9A73-8148C1556CE5}" presName="rootComposite" presStyleCnt="0"/>
      <dgm:spPr/>
    </dgm:pt>
    <dgm:pt modelId="{A41DB563-34D1-8047-8BF1-E7D46F5E7E31}" type="pres">
      <dgm:prSet presAssocID="{226BB8E2-5D66-9446-9A73-8148C1556CE5}" presName="rootText" presStyleLbl="node3" presStyleIdx="8" presStyleCnt="11">
        <dgm:presLayoutVars>
          <dgm:chPref val="3"/>
        </dgm:presLayoutVars>
      </dgm:prSet>
      <dgm:spPr/>
    </dgm:pt>
    <dgm:pt modelId="{A42C863C-37C7-BC48-B686-84A311227FB2}" type="pres">
      <dgm:prSet presAssocID="{226BB8E2-5D66-9446-9A73-8148C1556CE5}" presName="rootConnector" presStyleLbl="node3" presStyleIdx="8" presStyleCnt="11"/>
      <dgm:spPr/>
    </dgm:pt>
    <dgm:pt modelId="{2AD9D430-3E9C-224A-AC72-0A786532DAD7}" type="pres">
      <dgm:prSet presAssocID="{226BB8E2-5D66-9446-9A73-8148C1556CE5}" presName="hierChild4" presStyleCnt="0"/>
      <dgm:spPr/>
    </dgm:pt>
    <dgm:pt modelId="{5C87829A-BFA7-3F47-9FBD-6530C048190F}" type="pres">
      <dgm:prSet presAssocID="{226BB8E2-5D66-9446-9A73-8148C1556CE5}" presName="hierChild5" presStyleCnt="0"/>
      <dgm:spPr/>
    </dgm:pt>
    <dgm:pt modelId="{A9905DC5-6E73-114C-A91E-5E8948C29589}" type="pres">
      <dgm:prSet presAssocID="{C58F7D31-403C-8148-A3D2-4995A49CACA0}" presName="Name37" presStyleLbl="parChTrans1D3" presStyleIdx="9" presStyleCnt="11"/>
      <dgm:spPr/>
    </dgm:pt>
    <dgm:pt modelId="{6E567038-2087-2243-BDDF-AD839E1AD5B7}" type="pres">
      <dgm:prSet presAssocID="{1C3605A1-308E-2B42-9A74-5D0B972EF6EA}" presName="hierRoot2" presStyleCnt="0">
        <dgm:presLayoutVars>
          <dgm:hierBranch val="init"/>
        </dgm:presLayoutVars>
      </dgm:prSet>
      <dgm:spPr/>
    </dgm:pt>
    <dgm:pt modelId="{39124A99-656C-FD43-B6E5-18A5C42ED05E}" type="pres">
      <dgm:prSet presAssocID="{1C3605A1-308E-2B42-9A74-5D0B972EF6EA}" presName="rootComposite" presStyleCnt="0"/>
      <dgm:spPr/>
    </dgm:pt>
    <dgm:pt modelId="{66AF3AB0-CE4F-CC4B-8C67-E2CC968EB85F}" type="pres">
      <dgm:prSet presAssocID="{1C3605A1-308E-2B42-9A74-5D0B972EF6EA}" presName="rootText" presStyleLbl="node3" presStyleIdx="9" presStyleCnt="11">
        <dgm:presLayoutVars>
          <dgm:chPref val="3"/>
        </dgm:presLayoutVars>
      </dgm:prSet>
      <dgm:spPr/>
    </dgm:pt>
    <dgm:pt modelId="{D5E0732B-68D2-9E48-A56F-87CAF26843A1}" type="pres">
      <dgm:prSet presAssocID="{1C3605A1-308E-2B42-9A74-5D0B972EF6EA}" presName="rootConnector" presStyleLbl="node3" presStyleIdx="9" presStyleCnt="11"/>
      <dgm:spPr/>
    </dgm:pt>
    <dgm:pt modelId="{9C3A8174-77AD-0040-8BB0-96E0F9DFC2D1}" type="pres">
      <dgm:prSet presAssocID="{1C3605A1-308E-2B42-9A74-5D0B972EF6EA}" presName="hierChild4" presStyleCnt="0"/>
      <dgm:spPr/>
    </dgm:pt>
    <dgm:pt modelId="{19C16B29-A80C-634B-ADFF-60228AD074F2}" type="pres">
      <dgm:prSet presAssocID="{1C3605A1-308E-2B42-9A74-5D0B972EF6EA}" presName="hierChild5" presStyleCnt="0"/>
      <dgm:spPr/>
    </dgm:pt>
    <dgm:pt modelId="{2F23D8DC-A34D-AD42-BEED-F85E39E167B6}" type="pres">
      <dgm:prSet presAssocID="{9CBC844C-B159-AE40-9369-D3B6FF486EB2}" presName="Name37" presStyleLbl="parChTrans1D3" presStyleIdx="10" presStyleCnt="11"/>
      <dgm:spPr/>
    </dgm:pt>
    <dgm:pt modelId="{A1182E2F-FC45-244A-ACCF-6D20F03A7016}" type="pres">
      <dgm:prSet presAssocID="{92DB8572-2211-3843-A828-EC6D031E3443}" presName="hierRoot2" presStyleCnt="0">
        <dgm:presLayoutVars>
          <dgm:hierBranch val="init"/>
        </dgm:presLayoutVars>
      </dgm:prSet>
      <dgm:spPr/>
    </dgm:pt>
    <dgm:pt modelId="{0BFC1986-4D46-6D45-AC8B-B6241BF9061E}" type="pres">
      <dgm:prSet presAssocID="{92DB8572-2211-3843-A828-EC6D031E3443}" presName="rootComposite" presStyleCnt="0"/>
      <dgm:spPr/>
    </dgm:pt>
    <dgm:pt modelId="{6EB14F33-78F2-8247-B5D3-B9C93106E515}" type="pres">
      <dgm:prSet presAssocID="{92DB8572-2211-3843-A828-EC6D031E3443}" presName="rootText" presStyleLbl="node3" presStyleIdx="10" presStyleCnt="11">
        <dgm:presLayoutVars>
          <dgm:chPref val="3"/>
        </dgm:presLayoutVars>
      </dgm:prSet>
      <dgm:spPr/>
    </dgm:pt>
    <dgm:pt modelId="{7A5786B5-A111-E84D-9A5E-29164F575E37}" type="pres">
      <dgm:prSet presAssocID="{92DB8572-2211-3843-A828-EC6D031E3443}" presName="rootConnector" presStyleLbl="node3" presStyleIdx="10" presStyleCnt="11"/>
      <dgm:spPr/>
    </dgm:pt>
    <dgm:pt modelId="{0258E39E-6C1C-C04E-88D4-82D7704599CA}" type="pres">
      <dgm:prSet presAssocID="{92DB8572-2211-3843-A828-EC6D031E3443}" presName="hierChild4" presStyleCnt="0"/>
      <dgm:spPr/>
    </dgm:pt>
    <dgm:pt modelId="{98649AED-D099-0B4E-BA18-1342914CA5F7}" type="pres">
      <dgm:prSet presAssocID="{92DB8572-2211-3843-A828-EC6D031E3443}" presName="hierChild5" presStyleCnt="0"/>
      <dgm:spPr/>
    </dgm:pt>
    <dgm:pt modelId="{57FF2ECD-0C52-BD43-ABF0-159A36877040}" type="pres">
      <dgm:prSet presAssocID="{60E3B84F-BFEA-7E4E-8BE1-94C94C89BF6C}" presName="hierChild5" presStyleCnt="0"/>
      <dgm:spPr/>
    </dgm:pt>
    <dgm:pt modelId="{74380EF8-BBC3-7E44-80C4-EC04FD8A55C8}" type="pres">
      <dgm:prSet presAssocID="{6ADDF999-8579-F844-84BD-DBBC0974F14C}" presName="hierChild3" presStyleCnt="0"/>
      <dgm:spPr/>
    </dgm:pt>
    <dgm:pt modelId="{B4D94322-727F-404F-A361-0FBBB53EA274}" type="pres">
      <dgm:prSet presAssocID="{ADE0EF08-9961-6349-A600-66C5CD423696}" presName="Name111" presStyleLbl="parChTrans1D2" presStyleIdx="5" presStyleCnt="8"/>
      <dgm:spPr/>
    </dgm:pt>
    <dgm:pt modelId="{A94B6FCE-142F-594D-95FB-76ED665F1E5B}" type="pres">
      <dgm:prSet presAssocID="{9B0460DB-9BBF-2648-9994-3CF5E9E2ECDD}" presName="hierRoot3" presStyleCnt="0">
        <dgm:presLayoutVars>
          <dgm:hierBranch val="init"/>
        </dgm:presLayoutVars>
      </dgm:prSet>
      <dgm:spPr/>
    </dgm:pt>
    <dgm:pt modelId="{41D84DA2-AE3A-064E-9765-1FA89149A4EA}" type="pres">
      <dgm:prSet presAssocID="{9B0460DB-9BBF-2648-9994-3CF5E9E2ECDD}" presName="rootComposite3" presStyleCnt="0"/>
      <dgm:spPr/>
    </dgm:pt>
    <dgm:pt modelId="{4A6DEB8A-003B-F447-8184-9E7B2904ADB7}" type="pres">
      <dgm:prSet presAssocID="{9B0460DB-9BBF-2648-9994-3CF5E9E2ECDD}" presName="rootText3" presStyleLbl="asst1" presStyleIdx="0" presStyleCnt="3">
        <dgm:presLayoutVars>
          <dgm:chPref val="3"/>
        </dgm:presLayoutVars>
      </dgm:prSet>
      <dgm:spPr/>
    </dgm:pt>
    <dgm:pt modelId="{C34E2BB2-37FB-D740-809E-F1425E9032F9}" type="pres">
      <dgm:prSet presAssocID="{9B0460DB-9BBF-2648-9994-3CF5E9E2ECDD}" presName="rootConnector3" presStyleLbl="asst1" presStyleIdx="0" presStyleCnt="3"/>
      <dgm:spPr/>
    </dgm:pt>
    <dgm:pt modelId="{B579B459-E972-BF4D-86E9-EFF94800C438}" type="pres">
      <dgm:prSet presAssocID="{9B0460DB-9BBF-2648-9994-3CF5E9E2ECDD}" presName="hierChild6" presStyleCnt="0"/>
      <dgm:spPr/>
    </dgm:pt>
    <dgm:pt modelId="{32190193-3ACF-6349-80D1-281E0182D224}" type="pres">
      <dgm:prSet presAssocID="{9B0460DB-9BBF-2648-9994-3CF5E9E2ECDD}" presName="hierChild7" presStyleCnt="0"/>
      <dgm:spPr/>
    </dgm:pt>
    <dgm:pt modelId="{73AF2417-4176-3043-900E-A0A4931AB20E}" type="pres">
      <dgm:prSet presAssocID="{720DB7DB-D705-A24B-930D-1C5B87A9B2B7}" presName="Name111" presStyleLbl="parChTrans1D2" presStyleIdx="6" presStyleCnt="8"/>
      <dgm:spPr/>
    </dgm:pt>
    <dgm:pt modelId="{1AF7F6CE-91BF-4641-8F58-6C037E8C0C5A}" type="pres">
      <dgm:prSet presAssocID="{C9644A5B-EC90-4646-A4C2-24D07C52AC73}" presName="hierRoot3" presStyleCnt="0">
        <dgm:presLayoutVars>
          <dgm:hierBranch val="init"/>
        </dgm:presLayoutVars>
      </dgm:prSet>
      <dgm:spPr/>
    </dgm:pt>
    <dgm:pt modelId="{52824E69-4C6E-7E4E-8E4C-F39F63EC7D66}" type="pres">
      <dgm:prSet presAssocID="{C9644A5B-EC90-4646-A4C2-24D07C52AC73}" presName="rootComposite3" presStyleCnt="0"/>
      <dgm:spPr/>
    </dgm:pt>
    <dgm:pt modelId="{39449250-F6AB-0A45-97D6-A9548078380D}" type="pres">
      <dgm:prSet presAssocID="{C9644A5B-EC90-4646-A4C2-24D07C52AC73}" presName="rootText3" presStyleLbl="asst1" presStyleIdx="1" presStyleCnt="3">
        <dgm:presLayoutVars>
          <dgm:chPref val="3"/>
        </dgm:presLayoutVars>
      </dgm:prSet>
      <dgm:spPr/>
    </dgm:pt>
    <dgm:pt modelId="{E912A54A-1077-ED41-976D-3EDD9D65AE1B}" type="pres">
      <dgm:prSet presAssocID="{C9644A5B-EC90-4646-A4C2-24D07C52AC73}" presName="rootConnector3" presStyleLbl="asst1" presStyleIdx="1" presStyleCnt="3"/>
      <dgm:spPr/>
    </dgm:pt>
    <dgm:pt modelId="{7C4E1E33-D2C4-E34E-9DA0-369E63BFD67F}" type="pres">
      <dgm:prSet presAssocID="{C9644A5B-EC90-4646-A4C2-24D07C52AC73}" presName="hierChild6" presStyleCnt="0"/>
      <dgm:spPr/>
    </dgm:pt>
    <dgm:pt modelId="{D082C315-7A7F-8D49-92FC-143531DA3D3E}" type="pres">
      <dgm:prSet presAssocID="{C9644A5B-EC90-4646-A4C2-24D07C52AC73}" presName="hierChild7" presStyleCnt="0"/>
      <dgm:spPr/>
    </dgm:pt>
    <dgm:pt modelId="{ECCD7769-0570-9C4D-9026-991217BCB7BE}" type="pres">
      <dgm:prSet presAssocID="{77DA8B6B-0994-E144-9BED-7CCB9553CEC5}" presName="Name111" presStyleLbl="parChTrans1D2" presStyleIdx="7" presStyleCnt="8"/>
      <dgm:spPr/>
    </dgm:pt>
    <dgm:pt modelId="{82404A39-A97D-0748-A9C1-FFEBFC271834}" type="pres">
      <dgm:prSet presAssocID="{03B942CD-9CF2-9E4E-8BC5-07E693742424}" presName="hierRoot3" presStyleCnt="0">
        <dgm:presLayoutVars>
          <dgm:hierBranch val="init"/>
        </dgm:presLayoutVars>
      </dgm:prSet>
      <dgm:spPr/>
    </dgm:pt>
    <dgm:pt modelId="{0A00FA00-6715-AB40-856C-79553E33DBA8}" type="pres">
      <dgm:prSet presAssocID="{03B942CD-9CF2-9E4E-8BC5-07E693742424}" presName="rootComposite3" presStyleCnt="0"/>
      <dgm:spPr/>
    </dgm:pt>
    <dgm:pt modelId="{14C4E68B-D1F8-6C4A-878B-035B19CDADE9}" type="pres">
      <dgm:prSet presAssocID="{03B942CD-9CF2-9E4E-8BC5-07E693742424}" presName="rootText3" presStyleLbl="asst1" presStyleIdx="2" presStyleCnt="3">
        <dgm:presLayoutVars>
          <dgm:chPref val="3"/>
        </dgm:presLayoutVars>
      </dgm:prSet>
      <dgm:spPr/>
    </dgm:pt>
    <dgm:pt modelId="{23D7203B-F9DA-C44F-B0A5-7707E9577541}" type="pres">
      <dgm:prSet presAssocID="{03B942CD-9CF2-9E4E-8BC5-07E693742424}" presName="rootConnector3" presStyleLbl="asst1" presStyleIdx="2" presStyleCnt="3"/>
      <dgm:spPr/>
    </dgm:pt>
    <dgm:pt modelId="{892CDD6E-ABE9-7F45-9E15-750FB0EA5771}" type="pres">
      <dgm:prSet presAssocID="{03B942CD-9CF2-9E4E-8BC5-07E693742424}" presName="hierChild6" presStyleCnt="0"/>
      <dgm:spPr/>
    </dgm:pt>
    <dgm:pt modelId="{44F155BC-A72A-6D46-BAE8-25AB8867926C}" type="pres">
      <dgm:prSet presAssocID="{03B942CD-9CF2-9E4E-8BC5-07E693742424}" presName="hierChild7" presStyleCnt="0"/>
      <dgm:spPr/>
    </dgm:pt>
  </dgm:ptLst>
  <dgm:cxnLst>
    <dgm:cxn modelId="{3F921C01-E270-2447-BE5B-06E741CC0A1A}" type="presOf" srcId="{9EE2DEBA-9787-334C-B6FB-A0B0C5EA3329}" destId="{9F9A0115-6565-ED44-B854-0635F75343AD}" srcOrd="0" destOrd="0" presId="urn:microsoft.com/office/officeart/2005/8/layout/orgChart1"/>
    <dgm:cxn modelId="{9CDC2D03-656F-1A47-9C63-FBE695490AAF}" srcId="{3BE3036C-964E-B744-8D14-3B299280C1A9}" destId="{58E182EE-7D25-1D49-9909-9F50AF70A036}" srcOrd="1" destOrd="0" parTransId="{7F723CA1-FC52-2946-AD0C-9AE1D74095B7}" sibTransId="{F2903CF6-F4D1-5D45-9DD7-3F726B7202C5}"/>
    <dgm:cxn modelId="{2ACF1F04-76D5-8F4D-AB93-AFCEAB322746}" srcId="{DFC0E015-2445-394C-AC44-72A79D208A3A}" destId="{6ADDF999-8579-F844-84BD-DBBC0974F14C}" srcOrd="0" destOrd="0" parTransId="{720CD14C-E53C-994C-9930-D1238CF7F752}" sibTransId="{77EA8B36-3FB1-4A45-BA65-155BCFDA7696}"/>
    <dgm:cxn modelId="{83602A07-5FD8-984F-88D9-88DDAD8FD415}" type="presOf" srcId="{52108D65-24EA-D447-AE1B-50E0FC8B16B7}" destId="{A59D9D9C-3F3C-D044-98FE-1E084920E86D}" srcOrd="1" destOrd="0" presId="urn:microsoft.com/office/officeart/2005/8/layout/orgChart1"/>
    <dgm:cxn modelId="{0AF58007-155E-E048-A86E-671BE272791C}" type="presOf" srcId="{079EA2AB-F86F-D344-8A86-F135657BD54C}" destId="{32F9449D-AC3D-AF43-A69D-E7804E0ED8E4}" srcOrd="0" destOrd="0" presId="urn:microsoft.com/office/officeart/2005/8/layout/orgChart1"/>
    <dgm:cxn modelId="{BECBAC08-AE23-A84E-9CEA-69DE166FB212}" type="presOf" srcId="{5A2F64DF-3467-644C-B1A1-96E145BD20D2}" destId="{6926FEB2-5758-1747-9BE9-F90358B12368}" srcOrd="0" destOrd="0" presId="urn:microsoft.com/office/officeart/2005/8/layout/orgChart1"/>
    <dgm:cxn modelId="{E733740B-55D5-6741-85BB-1277679192D4}" type="presOf" srcId="{99D47747-89EF-8A43-A696-4340D2DA954F}" destId="{49AE6909-1693-8440-A238-9C7F082E506A}" srcOrd="0" destOrd="0" presId="urn:microsoft.com/office/officeart/2005/8/layout/orgChart1"/>
    <dgm:cxn modelId="{814ED10E-F9F4-6144-B700-BEBB5061FBE1}" type="presOf" srcId="{720DB7DB-D705-A24B-930D-1C5B87A9B2B7}" destId="{73AF2417-4176-3043-900E-A0A4931AB20E}" srcOrd="0" destOrd="0" presId="urn:microsoft.com/office/officeart/2005/8/layout/orgChart1"/>
    <dgm:cxn modelId="{18944514-9DFF-7C42-B83D-DC3E20A6471F}" type="presOf" srcId="{9B0460DB-9BBF-2648-9994-3CF5E9E2ECDD}" destId="{C34E2BB2-37FB-D740-809E-F1425E9032F9}" srcOrd="1" destOrd="0" presId="urn:microsoft.com/office/officeart/2005/8/layout/orgChart1"/>
    <dgm:cxn modelId="{614D7519-E0A5-D84A-BD4F-A55297877F12}" srcId="{9EE2DEBA-9787-334C-B6FB-A0B0C5EA3329}" destId="{52108D65-24EA-D447-AE1B-50E0FC8B16B7}" srcOrd="0" destOrd="0" parTransId="{1C9B5967-7E43-E247-AB66-337D1BF50BB7}" sibTransId="{C4675178-FECF-414D-A3C8-4C98A0167808}"/>
    <dgm:cxn modelId="{CF837F19-726E-814B-B3E7-B6ECCBFAD9D1}" type="presOf" srcId="{05625C8B-4D69-3347-97E6-DEB28709BE42}" destId="{C0009633-3C41-7843-AF3E-70C79545D483}" srcOrd="0" destOrd="0" presId="urn:microsoft.com/office/officeart/2005/8/layout/orgChart1"/>
    <dgm:cxn modelId="{CD8EFE1E-EF3E-E64A-AB0A-DDF040618C3E}" type="presOf" srcId="{294B4B7B-D642-E844-9BBA-17A838A8F41A}" destId="{D60D9680-E7BF-5249-AE0D-70BB242E81A7}" srcOrd="0" destOrd="0" presId="urn:microsoft.com/office/officeart/2005/8/layout/orgChart1"/>
    <dgm:cxn modelId="{473B0324-D422-E041-B592-B0C9DAE053C6}" type="presOf" srcId="{9B0460DB-9BBF-2648-9994-3CF5E9E2ECDD}" destId="{4A6DEB8A-003B-F447-8184-9E7B2904ADB7}" srcOrd="0" destOrd="0" presId="urn:microsoft.com/office/officeart/2005/8/layout/orgChart1"/>
    <dgm:cxn modelId="{EE664E27-65CC-6F47-A492-911F4E7A39DF}" srcId="{60E3B84F-BFEA-7E4E-8BE1-94C94C89BF6C}" destId="{226BB8E2-5D66-9446-9A73-8148C1556CE5}" srcOrd="0" destOrd="0" parTransId="{13F7D909-7F26-2A4D-9200-4793AD3D7B2C}" sibTransId="{71A85676-DE49-C540-9A9F-DF0FAA6DBD41}"/>
    <dgm:cxn modelId="{1523BE27-7AFF-D841-96B6-D86C52F25CEA}" type="presOf" srcId="{58E182EE-7D25-1D49-9909-9F50AF70A036}" destId="{599E859A-2B83-C842-876C-D8D3D187764B}" srcOrd="1" destOrd="0" presId="urn:microsoft.com/office/officeart/2005/8/layout/orgChart1"/>
    <dgm:cxn modelId="{7C5E1328-779F-5748-BE25-90A57B652F05}" srcId="{FD1781CB-660B-8C43-B22E-E093544ACDEC}" destId="{27597CEE-BE99-8C45-AA0E-0623A2FCDB1B}" srcOrd="0" destOrd="0" parTransId="{4CA963ED-CD0B-7D49-9D15-0617ED2B97C1}" sibTransId="{6927220A-9CD2-104F-9942-6F726DBEA574}"/>
    <dgm:cxn modelId="{5B3E2C2D-53C5-7641-8F63-2A9033E7CE8B}" type="presOf" srcId="{60E3B84F-BFEA-7E4E-8BE1-94C94C89BF6C}" destId="{67918BF2-D913-B443-81BC-0B771B29E533}" srcOrd="0" destOrd="0" presId="urn:microsoft.com/office/officeart/2005/8/layout/orgChart1"/>
    <dgm:cxn modelId="{E1DF3D2D-527B-4A4E-98B1-F91B0BA6C725}" type="presOf" srcId="{C9644A5B-EC90-4646-A4C2-24D07C52AC73}" destId="{E912A54A-1077-ED41-976D-3EDD9D65AE1B}" srcOrd="1" destOrd="0" presId="urn:microsoft.com/office/officeart/2005/8/layout/orgChart1"/>
    <dgm:cxn modelId="{937D3B2F-13BC-1941-9C10-871BEDDF1F95}" srcId="{6ADDF999-8579-F844-84BD-DBBC0974F14C}" destId="{9B0460DB-9BBF-2648-9994-3CF5E9E2ECDD}" srcOrd="0" destOrd="0" parTransId="{ADE0EF08-9961-6349-A600-66C5CD423696}" sibTransId="{6235DEAD-3218-C248-8E11-19DADA51D3B0}"/>
    <dgm:cxn modelId="{4D564A2F-2765-5C4D-A8D1-F6B4D7DB7B05}" type="presOf" srcId="{226BB8E2-5D66-9446-9A73-8148C1556CE5}" destId="{A42C863C-37C7-BC48-B686-84A311227FB2}" srcOrd="1" destOrd="0" presId="urn:microsoft.com/office/officeart/2005/8/layout/orgChart1"/>
    <dgm:cxn modelId="{F183D633-5E02-4647-B367-3317BB5565F1}" srcId="{3BE3036C-964E-B744-8D14-3B299280C1A9}" destId="{5E4B8376-A76E-704E-8CE4-5969D1877CE1}" srcOrd="0" destOrd="0" parTransId="{D889BFAA-8A39-A743-B8FA-5A0A5EE5E46E}" sibTransId="{F37ABF2D-7310-9442-989D-FB9347599F5D}"/>
    <dgm:cxn modelId="{DD251134-5DA9-3D47-9750-B0DCD9069297}" srcId="{6ADDF999-8579-F844-84BD-DBBC0974F14C}" destId="{3328C706-C841-6740-97E6-26020337A1FC}" srcOrd="3" destOrd="0" parTransId="{294B4B7B-D642-E844-9BBA-17A838A8F41A}" sibTransId="{18330C99-7DD7-0F42-A70C-EC880FF8DBCB}"/>
    <dgm:cxn modelId="{A9275635-76BC-3E45-BD1F-5EC3324976F5}" type="presOf" srcId="{3328C706-C841-6740-97E6-26020337A1FC}" destId="{D4FEF487-8116-C849-9BC4-A77FAFB281E5}" srcOrd="0" destOrd="0" presId="urn:microsoft.com/office/officeart/2005/8/layout/orgChart1"/>
    <dgm:cxn modelId="{AD2D0E3D-12DD-CF47-87A4-032A9AECB761}" type="presOf" srcId="{7F723CA1-FC52-2946-AD0C-9AE1D74095B7}" destId="{18723EFB-A128-274B-8419-CB7194417957}" srcOrd="0" destOrd="0" presId="urn:microsoft.com/office/officeart/2005/8/layout/orgChart1"/>
    <dgm:cxn modelId="{80FF0342-E257-AE4C-92A8-7A88B6127DAC}" type="presOf" srcId="{92DB8572-2211-3843-A828-EC6D031E3443}" destId="{6EB14F33-78F2-8247-B5D3-B9C93106E515}" srcOrd="0" destOrd="0" presId="urn:microsoft.com/office/officeart/2005/8/layout/orgChart1"/>
    <dgm:cxn modelId="{3B746543-7EA7-614D-AC30-7B58F53884B2}" type="presOf" srcId="{80247A01-D91D-DD49-A408-FCDC851F4594}" destId="{6CAE5A0E-6AEA-E849-88A4-2A2DECB13F55}" srcOrd="0" destOrd="0" presId="urn:microsoft.com/office/officeart/2005/8/layout/orgChart1"/>
    <dgm:cxn modelId="{45F47544-1AC9-684C-9F47-EDCE99A093DB}" type="presOf" srcId="{13F7D909-7F26-2A4D-9200-4793AD3D7B2C}" destId="{67C9EA1C-1246-184F-9D7B-732C20D74050}" srcOrd="0" destOrd="0" presId="urn:microsoft.com/office/officeart/2005/8/layout/orgChart1"/>
    <dgm:cxn modelId="{52D10545-FEF9-5042-BEE8-39BA811CC7DA}" type="presOf" srcId="{03B942CD-9CF2-9E4E-8BC5-07E693742424}" destId="{14C4E68B-D1F8-6C4A-878B-035B19CDADE9}" srcOrd="0" destOrd="0" presId="urn:microsoft.com/office/officeart/2005/8/layout/orgChart1"/>
    <dgm:cxn modelId="{81A12645-631C-9045-9D7B-4430D9A0B4F1}" type="presOf" srcId="{6ADDF999-8579-F844-84BD-DBBC0974F14C}" destId="{486D54EE-3E1D-0741-9FE9-58427103A281}" srcOrd="0" destOrd="0" presId="urn:microsoft.com/office/officeart/2005/8/layout/orgChart1"/>
    <dgm:cxn modelId="{C47D7248-CADE-734D-9802-78F66A378D84}" srcId="{6ADDF999-8579-F844-84BD-DBBC0974F14C}" destId="{03B942CD-9CF2-9E4E-8BC5-07E693742424}" srcOrd="2" destOrd="0" parTransId="{77DA8B6B-0994-E144-9BED-7CCB9553CEC5}" sibTransId="{7E518C22-2FB9-F947-94BC-9F53FBCA223E}"/>
    <dgm:cxn modelId="{1D597548-8B83-384C-A55D-DA323A7E90E3}" type="presOf" srcId="{3BE3036C-964E-B744-8D14-3B299280C1A9}" destId="{C6F0A041-CEBF-9140-B057-D6B5B7FFBD5D}" srcOrd="0" destOrd="0" presId="urn:microsoft.com/office/officeart/2005/8/layout/orgChart1"/>
    <dgm:cxn modelId="{5F45AB4B-36F0-6641-A5C9-37055A8C0960}" srcId="{9EE2DEBA-9787-334C-B6FB-A0B0C5EA3329}" destId="{C33AD9ED-A98B-C940-805C-A1702D41DC16}" srcOrd="1" destOrd="0" parTransId="{2EF68556-8CF4-FA4A-B01B-34B4FD81DCEB}" sibTransId="{AC16EAE1-7DA3-8743-B04F-C695987A5E0E}"/>
    <dgm:cxn modelId="{01B05050-871A-2D45-91AE-06B46F00D7DA}" type="presOf" srcId="{D889BFAA-8A39-A743-B8FA-5A0A5EE5E46E}" destId="{1A0377E9-E010-FF4E-8A27-75D18E2DD19A}" srcOrd="0" destOrd="0" presId="urn:microsoft.com/office/officeart/2005/8/layout/orgChart1"/>
    <dgm:cxn modelId="{4A6C8B51-0A4A-3C46-B26B-527513A720E5}" type="presOf" srcId="{1C9B5967-7E43-E247-AB66-337D1BF50BB7}" destId="{E43382AF-E06C-5D4A-A942-3DDD0DEB2D79}" srcOrd="0" destOrd="0" presId="urn:microsoft.com/office/officeart/2005/8/layout/orgChart1"/>
    <dgm:cxn modelId="{787BA552-0C63-C040-BBD7-614BDE60BC61}" type="presOf" srcId="{77DA8B6B-0994-E144-9BED-7CCB9553CEC5}" destId="{ECCD7769-0570-9C4D-9026-991217BCB7BE}" srcOrd="0" destOrd="0" presId="urn:microsoft.com/office/officeart/2005/8/layout/orgChart1"/>
    <dgm:cxn modelId="{1BBD1661-2DF4-7745-B203-FB2E23467ABC}" type="presOf" srcId="{FD1781CB-660B-8C43-B22E-E093544ACDEC}" destId="{B9827F1E-7B34-B742-B34C-C888166781AB}" srcOrd="0" destOrd="0" presId="urn:microsoft.com/office/officeart/2005/8/layout/orgChart1"/>
    <dgm:cxn modelId="{6CD3E66C-F030-CB45-A24B-850861827B21}" type="presOf" srcId="{3328C706-C841-6740-97E6-26020337A1FC}" destId="{01B93258-5D26-0349-B9F6-C73B03EAB039}" srcOrd="1" destOrd="0" presId="urn:microsoft.com/office/officeart/2005/8/layout/orgChart1"/>
    <dgm:cxn modelId="{E8013170-6ADA-CF46-9BC2-62DED12E9D28}" srcId="{FD1781CB-660B-8C43-B22E-E093544ACDEC}" destId="{EB711FA1-2F7A-A54E-96D3-0DB28916F400}" srcOrd="1" destOrd="0" parTransId="{F6F2937F-4DD4-1A4C-844C-4ABDA5857488}" sibTransId="{B6BD2AEF-7D6E-7047-AB3E-AE585125BF4D}"/>
    <dgm:cxn modelId="{6B6CF274-7D0B-C544-92BF-1BFCF42DEB37}" type="presOf" srcId="{60E3B84F-BFEA-7E4E-8BE1-94C94C89BF6C}" destId="{9B4E2D13-6AAA-F44E-BDD8-00F74122E58E}" srcOrd="1" destOrd="0" presId="urn:microsoft.com/office/officeart/2005/8/layout/orgChart1"/>
    <dgm:cxn modelId="{FC0E6075-F326-D641-8173-67C21ABDF5E6}" type="presOf" srcId="{EB711FA1-2F7A-A54E-96D3-0DB28916F400}" destId="{562AAEEB-A2D5-A940-A405-2CCBD691CFC4}" srcOrd="1" destOrd="0" presId="urn:microsoft.com/office/officeart/2005/8/layout/orgChart1"/>
    <dgm:cxn modelId="{6E558E76-27DC-024D-A39C-9CE91537B90D}" type="presOf" srcId="{57C886D1-1C42-E643-A4EA-68A1DA9D1D1E}" destId="{B5767B1C-A44B-AC40-9ACA-EEFC25085A65}" srcOrd="0" destOrd="0" presId="urn:microsoft.com/office/officeart/2005/8/layout/orgChart1"/>
    <dgm:cxn modelId="{5E83F478-4211-9549-9903-7B766C2BF564}" srcId="{6ADDF999-8579-F844-84BD-DBBC0974F14C}" destId="{FD1781CB-660B-8C43-B22E-E093544ACDEC}" srcOrd="4" destOrd="0" parTransId="{80247A01-D91D-DD49-A408-FCDC851F4594}" sibTransId="{55BB6EF7-157B-9C4A-803B-948375F36360}"/>
    <dgm:cxn modelId="{2F03B180-51A2-D04B-94AE-CC62EAD23545}" type="presOf" srcId="{27597CEE-BE99-8C45-AA0E-0623A2FCDB1B}" destId="{EE2582BA-F5E7-C74F-8A56-2B09ED0914BE}" srcOrd="0" destOrd="0" presId="urn:microsoft.com/office/officeart/2005/8/layout/orgChart1"/>
    <dgm:cxn modelId="{52D03084-764E-BE40-B6EB-2C3FF6054F1E}" type="presOf" srcId="{C58F7D31-403C-8148-A3D2-4995A49CACA0}" destId="{A9905DC5-6E73-114C-A91E-5E8948C29589}" srcOrd="0" destOrd="0" presId="urn:microsoft.com/office/officeart/2005/8/layout/orgChart1"/>
    <dgm:cxn modelId="{959F2E85-F364-EA4C-9881-0ED827E0AC53}" type="presOf" srcId="{DFC0E015-2445-394C-AC44-72A79D208A3A}" destId="{F51CBE94-8C1D-5B46-8A12-7F6E1F26247B}" srcOrd="0" destOrd="0" presId="urn:microsoft.com/office/officeart/2005/8/layout/orgChart1"/>
    <dgm:cxn modelId="{7D51CA88-A99B-3C44-9057-79FE183E34BA}" type="presOf" srcId="{C9644A5B-EC90-4646-A4C2-24D07C52AC73}" destId="{39449250-F6AB-0A45-97D6-A9548078380D}" srcOrd="0" destOrd="0" presId="urn:microsoft.com/office/officeart/2005/8/layout/orgChart1"/>
    <dgm:cxn modelId="{9DEAD689-3198-954D-8BEB-271A967B64F8}" type="presOf" srcId="{1C3605A1-308E-2B42-9A74-5D0B972EF6EA}" destId="{66AF3AB0-CE4F-CC4B-8C67-E2CC968EB85F}" srcOrd="0" destOrd="0" presId="urn:microsoft.com/office/officeart/2005/8/layout/orgChart1"/>
    <dgm:cxn modelId="{9E7CC98B-0A06-4E41-841C-E8F14FE96867}" srcId="{6ADDF999-8579-F844-84BD-DBBC0974F14C}" destId="{C9644A5B-EC90-4646-A4C2-24D07C52AC73}" srcOrd="1" destOrd="0" parTransId="{720DB7DB-D705-A24B-930D-1C5B87A9B2B7}" sibTransId="{7C92828F-8C30-AD49-94F1-035EA1B5C4EC}"/>
    <dgm:cxn modelId="{B5B6E78D-3926-2548-8D60-44D614D3AB10}" type="presOf" srcId="{99D47747-89EF-8A43-A696-4340D2DA954F}" destId="{1A823C43-23EA-A442-A701-7C2C0C174905}" srcOrd="1" destOrd="0" presId="urn:microsoft.com/office/officeart/2005/8/layout/orgChart1"/>
    <dgm:cxn modelId="{895F5B96-F2C5-CF45-A508-4446B0F86430}" srcId="{60E3B84F-BFEA-7E4E-8BE1-94C94C89BF6C}" destId="{92DB8572-2211-3843-A828-EC6D031E3443}" srcOrd="2" destOrd="0" parTransId="{9CBC844C-B159-AE40-9369-D3B6FF486EB2}" sibTransId="{61408519-F67E-C243-8D88-57B8B17E58FE}"/>
    <dgm:cxn modelId="{EF57D09A-FB5F-9B4D-A961-E58B2DC60A7E}" type="presOf" srcId="{C33AD9ED-A98B-C940-805C-A1702D41DC16}" destId="{34FB11EA-FE50-044F-8206-A56E56453AF5}" srcOrd="1" destOrd="0" presId="urn:microsoft.com/office/officeart/2005/8/layout/orgChart1"/>
    <dgm:cxn modelId="{74656EA0-9043-464F-89D8-63A81618DCB5}" type="presOf" srcId="{5E4B8376-A76E-704E-8CE4-5969D1877CE1}" destId="{C3F9C54C-634B-B448-A53C-4756609E7660}" srcOrd="0" destOrd="0" presId="urn:microsoft.com/office/officeart/2005/8/layout/orgChart1"/>
    <dgm:cxn modelId="{838202A1-1EC3-984A-A167-E9D7557E66DB}" srcId="{6ADDF999-8579-F844-84BD-DBBC0974F14C}" destId="{9EE2DEBA-9787-334C-B6FB-A0B0C5EA3329}" srcOrd="6" destOrd="0" parTransId="{52627036-278E-3C4D-A346-B0AFB7C521FE}" sibTransId="{0B8CF416-562A-1C45-B8C0-B50A2DF56D14}"/>
    <dgm:cxn modelId="{D3F2E6A7-7A42-1340-A7BE-103AA9359C5F}" type="presOf" srcId="{27597CEE-BE99-8C45-AA0E-0623A2FCDB1B}" destId="{26A4340F-E2D8-7640-9B66-210B5840DFEB}" srcOrd="1" destOrd="0" presId="urn:microsoft.com/office/officeart/2005/8/layout/orgChart1"/>
    <dgm:cxn modelId="{D82E57A8-B7F1-7A47-A4E5-2C6FE816E900}" type="presOf" srcId="{9CBC844C-B159-AE40-9369-D3B6FF486EB2}" destId="{2F23D8DC-A34D-AD42-BEED-F85E39E167B6}" srcOrd="0" destOrd="0" presId="urn:microsoft.com/office/officeart/2005/8/layout/orgChart1"/>
    <dgm:cxn modelId="{2EBFDFAD-3249-0642-9C64-66BB3AD7A682}" type="presOf" srcId="{FD1781CB-660B-8C43-B22E-E093544ACDEC}" destId="{DE2E5A8E-397F-3F45-AA99-A9AC8272E081}" srcOrd="1" destOrd="0" presId="urn:microsoft.com/office/officeart/2005/8/layout/orgChart1"/>
    <dgm:cxn modelId="{80323DAE-85A5-D64B-B0C7-AA9482C6AAA6}" type="presOf" srcId="{1C3605A1-308E-2B42-9A74-5D0B972EF6EA}" destId="{D5E0732B-68D2-9E48-A56F-87CAF26843A1}" srcOrd="1" destOrd="0" presId="urn:microsoft.com/office/officeart/2005/8/layout/orgChart1"/>
    <dgm:cxn modelId="{6AC13FAF-EA4F-5D46-A14A-C81B5A803BE4}" srcId="{6ADDF999-8579-F844-84BD-DBBC0974F14C}" destId="{3BE3036C-964E-B744-8D14-3B299280C1A9}" srcOrd="5" destOrd="0" parTransId="{57C886D1-1C42-E643-A4EA-68A1DA9D1D1E}" sibTransId="{04103FFE-E7AC-4A48-91CA-EEE0F1AC5988}"/>
    <dgm:cxn modelId="{E14BA8B0-635B-6D42-8506-16C3C02360B4}" type="presOf" srcId="{52627036-278E-3C4D-A346-B0AFB7C521FE}" destId="{C5A5304C-2AE1-EF40-89B8-BFB96BDB4E13}" srcOrd="0" destOrd="0" presId="urn:microsoft.com/office/officeart/2005/8/layout/orgChart1"/>
    <dgm:cxn modelId="{7A660FB4-345A-CE48-A8F2-0CD1F26E0796}" srcId="{3BE3036C-964E-B744-8D14-3B299280C1A9}" destId="{99D47747-89EF-8A43-A696-4340D2DA954F}" srcOrd="2" destOrd="0" parTransId="{FB1A9C27-B4CE-B343-825B-3BCB4D3DB907}" sibTransId="{5F87B044-DABF-CA40-9C56-77D0361F2EBA}"/>
    <dgm:cxn modelId="{6F16E3B4-7646-E645-A425-01B2BAD0AD52}" type="presOf" srcId="{05625C8B-4D69-3347-97E6-DEB28709BE42}" destId="{A9D408A1-455F-1344-9EED-E0F511FE947C}" srcOrd="1" destOrd="0" presId="urn:microsoft.com/office/officeart/2005/8/layout/orgChart1"/>
    <dgm:cxn modelId="{78E877B7-FA7E-9148-946D-BA1B762CDCC0}" type="presOf" srcId="{9EE2DEBA-9787-334C-B6FB-A0B0C5EA3329}" destId="{F922FDA6-5DFD-E049-BF60-CE4F7FD8DA28}" srcOrd="1" destOrd="0" presId="urn:microsoft.com/office/officeart/2005/8/layout/orgChart1"/>
    <dgm:cxn modelId="{A0415CBE-C1C9-9A41-BD52-85314A084AA0}" type="presOf" srcId="{FB1A9C27-B4CE-B343-825B-3BCB4D3DB907}" destId="{A521292B-24A3-4449-AEBB-B601A259A2F9}" srcOrd="0" destOrd="0" presId="urn:microsoft.com/office/officeart/2005/8/layout/orgChart1"/>
    <dgm:cxn modelId="{D92BEAC1-2DC6-3D41-9DED-B1D711F32999}" type="presOf" srcId="{6ADDF999-8579-F844-84BD-DBBC0974F14C}" destId="{7B943ABE-5909-A64C-9489-306FC97F65D0}" srcOrd="1" destOrd="0" presId="urn:microsoft.com/office/officeart/2005/8/layout/orgChart1"/>
    <dgm:cxn modelId="{F7A940C3-2AF1-9A40-83B3-4356A6AB9986}" type="presOf" srcId="{F6F2937F-4DD4-1A4C-844C-4ABDA5857488}" destId="{9CE9FC1C-6128-C046-8959-1CCF8BF8B3D4}" srcOrd="0" destOrd="0" presId="urn:microsoft.com/office/officeart/2005/8/layout/orgChart1"/>
    <dgm:cxn modelId="{25E752C6-571C-E145-8514-B6F115D1CE62}" type="presOf" srcId="{ADE0EF08-9961-6349-A600-66C5CD423696}" destId="{B4D94322-727F-404F-A361-0FBBB53EA274}" srcOrd="0" destOrd="0" presId="urn:microsoft.com/office/officeart/2005/8/layout/orgChart1"/>
    <dgm:cxn modelId="{ABF8C5CF-F774-3D44-A696-FA446B2AC16A}" type="presOf" srcId="{92DB8572-2211-3843-A828-EC6D031E3443}" destId="{7A5786B5-A111-E84D-9A5E-29164F575E37}" srcOrd="1" destOrd="0" presId="urn:microsoft.com/office/officeart/2005/8/layout/orgChart1"/>
    <dgm:cxn modelId="{AC3EBCD2-3CC4-2745-BA80-D56C96E6E6C3}" type="presOf" srcId="{EB711FA1-2F7A-A54E-96D3-0DB28916F400}" destId="{735468E9-DEAA-F644-847E-81A863581BBB}" srcOrd="0" destOrd="0" presId="urn:microsoft.com/office/officeart/2005/8/layout/orgChart1"/>
    <dgm:cxn modelId="{3870C6D8-9F92-8B44-9397-E548F3A75654}" type="presOf" srcId="{226BB8E2-5D66-9446-9A73-8148C1556CE5}" destId="{A41DB563-34D1-8047-8BF1-E7D46F5E7E31}" srcOrd="0" destOrd="0" presId="urn:microsoft.com/office/officeart/2005/8/layout/orgChart1"/>
    <dgm:cxn modelId="{F31463DA-1BCA-9842-A7E4-8C12A1C2357A}" type="presOf" srcId="{58E182EE-7D25-1D49-9909-9F50AF70A036}" destId="{34D8B518-756B-BB49-B3D4-EB714D7343A8}" srcOrd="0" destOrd="0" presId="urn:microsoft.com/office/officeart/2005/8/layout/orgChart1"/>
    <dgm:cxn modelId="{17CA26DD-0FDC-AD45-8549-B62BD3D46A36}" type="presOf" srcId="{5E4B8376-A76E-704E-8CE4-5969D1877CE1}" destId="{3C463084-43FC-2440-AE92-65D76EE99F6B}" srcOrd="1" destOrd="0" presId="urn:microsoft.com/office/officeart/2005/8/layout/orgChart1"/>
    <dgm:cxn modelId="{534341E2-50B4-2243-8C5E-B27366839212}" type="presOf" srcId="{C33AD9ED-A98B-C940-805C-A1702D41DC16}" destId="{F46E50D1-46DF-0C41-B1E3-5EB66C26E4C2}" srcOrd="0" destOrd="0" presId="urn:microsoft.com/office/officeart/2005/8/layout/orgChart1"/>
    <dgm:cxn modelId="{8B23ABE2-9C4D-654F-8FDA-1DB1837C0BD8}" type="presOf" srcId="{03B942CD-9CF2-9E4E-8BC5-07E693742424}" destId="{23D7203B-F9DA-C44F-B0A5-7707E9577541}" srcOrd="1" destOrd="0" presId="urn:microsoft.com/office/officeart/2005/8/layout/orgChart1"/>
    <dgm:cxn modelId="{E81999E6-76B1-4947-9B65-1E6CCB3F5756}" type="presOf" srcId="{2EF68556-8CF4-FA4A-B01B-34B4FD81DCEB}" destId="{786161DA-D65A-9A4D-89BC-8E3154C1025B}" srcOrd="0" destOrd="0" presId="urn:microsoft.com/office/officeart/2005/8/layout/orgChart1"/>
    <dgm:cxn modelId="{39CBC5E6-E8C7-444F-9512-7A3A19B38661}" type="presOf" srcId="{52108D65-24EA-D447-AE1B-50E0FC8B16B7}" destId="{3F146966-131A-7545-A4AA-35F833AB44C4}" srcOrd="0" destOrd="0" presId="urn:microsoft.com/office/officeart/2005/8/layout/orgChart1"/>
    <dgm:cxn modelId="{303524E7-D9CB-0B4C-B5B5-E7ED10FA7368}" srcId="{6ADDF999-8579-F844-84BD-DBBC0974F14C}" destId="{60E3B84F-BFEA-7E4E-8BE1-94C94C89BF6C}" srcOrd="7" destOrd="0" parTransId="{079EA2AB-F86F-D344-8A86-F135657BD54C}" sibTransId="{0DD603C7-D373-344B-B58A-E9053A4E0B3D}"/>
    <dgm:cxn modelId="{157B58EB-B087-4F4E-B244-0F11ED26BC96}" type="presOf" srcId="{3BE3036C-964E-B744-8D14-3B299280C1A9}" destId="{04B553AC-3393-844F-969D-01F9B77B22C6}" srcOrd="1" destOrd="0" presId="urn:microsoft.com/office/officeart/2005/8/layout/orgChart1"/>
    <dgm:cxn modelId="{CF43C0F3-D032-1A4A-8CA3-71C58A126F10}" type="presOf" srcId="{4CA963ED-CD0B-7D49-9D15-0617ED2B97C1}" destId="{DC196480-1674-614F-B4DC-61AAA6C32100}" srcOrd="0" destOrd="0" presId="urn:microsoft.com/office/officeart/2005/8/layout/orgChart1"/>
    <dgm:cxn modelId="{53EEC1F3-92AD-C743-90E5-AE1C459C419D}" srcId="{FD1781CB-660B-8C43-B22E-E093544ACDEC}" destId="{05625C8B-4D69-3347-97E6-DEB28709BE42}" srcOrd="2" destOrd="0" parTransId="{5A2F64DF-3467-644C-B1A1-96E145BD20D2}" sibTransId="{95CD8782-0369-864A-B714-B6021B4F8F85}"/>
    <dgm:cxn modelId="{F423FFF9-70A1-FF4F-AA92-D2A5809B00D9}" srcId="{60E3B84F-BFEA-7E4E-8BE1-94C94C89BF6C}" destId="{1C3605A1-308E-2B42-9A74-5D0B972EF6EA}" srcOrd="1" destOrd="0" parTransId="{C58F7D31-403C-8148-A3D2-4995A49CACA0}" sibTransId="{23B703C7-D60A-904E-A78C-A49423784DCC}"/>
    <dgm:cxn modelId="{37AD0769-844F-2744-8056-3235D477FFCB}" type="presParOf" srcId="{F51CBE94-8C1D-5B46-8A12-7F6E1F26247B}" destId="{E05DCC9F-B6F7-4943-A0E2-DADA59027D1C}" srcOrd="0" destOrd="0" presId="urn:microsoft.com/office/officeart/2005/8/layout/orgChart1"/>
    <dgm:cxn modelId="{8044762E-89A9-9B45-B983-DF1DA1D95DC0}" type="presParOf" srcId="{E05DCC9F-B6F7-4943-A0E2-DADA59027D1C}" destId="{E482A9B6-05FE-C242-9514-E509BB6CEE6E}" srcOrd="0" destOrd="0" presId="urn:microsoft.com/office/officeart/2005/8/layout/orgChart1"/>
    <dgm:cxn modelId="{4C7FEEA5-ECCB-1A4F-B712-74BCC0C7524E}" type="presParOf" srcId="{E482A9B6-05FE-C242-9514-E509BB6CEE6E}" destId="{486D54EE-3E1D-0741-9FE9-58427103A281}" srcOrd="0" destOrd="0" presId="urn:microsoft.com/office/officeart/2005/8/layout/orgChart1"/>
    <dgm:cxn modelId="{1FA74091-8BBE-EE43-9E84-313DDD590AF0}" type="presParOf" srcId="{E482A9B6-05FE-C242-9514-E509BB6CEE6E}" destId="{7B943ABE-5909-A64C-9489-306FC97F65D0}" srcOrd="1" destOrd="0" presId="urn:microsoft.com/office/officeart/2005/8/layout/orgChart1"/>
    <dgm:cxn modelId="{79A6A192-2042-4F4F-98E2-64A8B5893AC3}" type="presParOf" srcId="{E05DCC9F-B6F7-4943-A0E2-DADA59027D1C}" destId="{72DD3E9D-6646-D04E-B658-F0F7B9C35951}" srcOrd="1" destOrd="0" presId="urn:microsoft.com/office/officeart/2005/8/layout/orgChart1"/>
    <dgm:cxn modelId="{F9D7BB59-7428-C948-BED1-B108FF6EC1B9}" type="presParOf" srcId="{72DD3E9D-6646-D04E-B658-F0F7B9C35951}" destId="{D60D9680-E7BF-5249-AE0D-70BB242E81A7}" srcOrd="0" destOrd="0" presId="urn:microsoft.com/office/officeart/2005/8/layout/orgChart1"/>
    <dgm:cxn modelId="{77D18F24-E881-0943-8FB0-9AFF3205A404}" type="presParOf" srcId="{72DD3E9D-6646-D04E-B658-F0F7B9C35951}" destId="{DBFEC4ED-0545-8445-A55D-AFB4EE58C843}" srcOrd="1" destOrd="0" presId="urn:microsoft.com/office/officeart/2005/8/layout/orgChart1"/>
    <dgm:cxn modelId="{F3DF2482-06E8-A742-9750-291C62E8DC27}" type="presParOf" srcId="{DBFEC4ED-0545-8445-A55D-AFB4EE58C843}" destId="{C0F7985A-D69B-8746-989F-948EB1EC0D3F}" srcOrd="0" destOrd="0" presId="urn:microsoft.com/office/officeart/2005/8/layout/orgChart1"/>
    <dgm:cxn modelId="{F2246D29-907E-634B-AE9A-3BCBDD46941A}" type="presParOf" srcId="{C0F7985A-D69B-8746-989F-948EB1EC0D3F}" destId="{D4FEF487-8116-C849-9BC4-A77FAFB281E5}" srcOrd="0" destOrd="0" presId="urn:microsoft.com/office/officeart/2005/8/layout/orgChart1"/>
    <dgm:cxn modelId="{63FBC03A-3FA0-954D-BCBE-D90AEA351FCE}" type="presParOf" srcId="{C0F7985A-D69B-8746-989F-948EB1EC0D3F}" destId="{01B93258-5D26-0349-B9F6-C73B03EAB039}" srcOrd="1" destOrd="0" presId="urn:microsoft.com/office/officeart/2005/8/layout/orgChart1"/>
    <dgm:cxn modelId="{4764FC61-C288-0640-8413-EADF464930D4}" type="presParOf" srcId="{DBFEC4ED-0545-8445-A55D-AFB4EE58C843}" destId="{54C55B36-EB45-E340-8400-5EAD475B8F74}" srcOrd="1" destOrd="0" presId="urn:microsoft.com/office/officeart/2005/8/layout/orgChart1"/>
    <dgm:cxn modelId="{BF77F5FE-C62C-3B47-AD6B-AB9B03DAFAC6}" type="presParOf" srcId="{DBFEC4ED-0545-8445-A55D-AFB4EE58C843}" destId="{AE50B578-FD49-A34A-AF01-EA809004415C}" srcOrd="2" destOrd="0" presId="urn:microsoft.com/office/officeart/2005/8/layout/orgChart1"/>
    <dgm:cxn modelId="{A6D5072F-9C50-CA4D-ADA6-4883985B381C}" type="presParOf" srcId="{72DD3E9D-6646-D04E-B658-F0F7B9C35951}" destId="{6CAE5A0E-6AEA-E849-88A4-2A2DECB13F55}" srcOrd="2" destOrd="0" presId="urn:microsoft.com/office/officeart/2005/8/layout/orgChart1"/>
    <dgm:cxn modelId="{DD57B555-3BD7-644B-A060-5CEE4E558516}" type="presParOf" srcId="{72DD3E9D-6646-D04E-B658-F0F7B9C35951}" destId="{A4CD3D39-0DF5-EE4C-AA8E-04B527EE8739}" srcOrd="3" destOrd="0" presId="urn:microsoft.com/office/officeart/2005/8/layout/orgChart1"/>
    <dgm:cxn modelId="{C77CF92B-AC0F-AA41-BDB7-4F7C524962FD}" type="presParOf" srcId="{A4CD3D39-0DF5-EE4C-AA8E-04B527EE8739}" destId="{84261AF8-4BFD-C840-9FEE-48F47D649AC8}" srcOrd="0" destOrd="0" presId="urn:microsoft.com/office/officeart/2005/8/layout/orgChart1"/>
    <dgm:cxn modelId="{DA78CDEE-BB0F-4341-9346-EDE47F13AC1F}" type="presParOf" srcId="{84261AF8-4BFD-C840-9FEE-48F47D649AC8}" destId="{B9827F1E-7B34-B742-B34C-C888166781AB}" srcOrd="0" destOrd="0" presId="urn:microsoft.com/office/officeart/2005/8/layout/orgChart1"/>
    <dgm:cxn modelId="{E6DC625F-6EE6-5946-9FDE-09259E6A33BB}" type="presParOf" srcId="{84261AF8-4BFD-C840-9FEE-48F47D649AC8}" destId="{DE2E5A8E-397F-3F45-AA99-A9AC8272E081}" srcOrd="1" destOrd="0" presId="urn:microsoft.com/office/officeart/2005/8/layout/orgChart1"/>
    <dgm:cxn modelId="{CAD98CB7-49CC-624D-9784-76B7A992BABC}" type="presParOf" srcId="{A4CD3D39-0DF5-EE4C-AA8E-04B527EE8739}" destId="{1B26F2F0-29A0-2F4E-83AD-6A6E96F95F95}" srcOrd="1" destOrd="0" presId="urn:microsoft.com/office/officeart/2005/8/layout/orgChart1"/>
    <dgm:cxn modelId="{B2841DAA-6ABC-924A-B766-115FE01B278B}" type="presParOf" srcId="{1B26F2F0-29A0-2F4E-83AD-6A6E96F95F95}" destId="{DC196480-1674-614F-B4DC-61AAA6C32100}" srcOrd="0" destOrd="0" presId="urn:microsoft.com/office/officeart/2005/8/layout/orgChart1"/>
    <dgm:cxn modelId="{B6FE6E36-6C31-3049-8C37-149A5E1238F6}" type="presParOf" srcId="{1B26F2F0-29A0-2F4E-83AD-6A6E96F95F95}" destId="{D372A286-1B22-714C-93A3-7EE56F914E02}" srcOrd="1" destOrd="0" presId="urn:microsoft.com/office/officeart/2005/8/layout/orgChart1"/>
    <dgm:cxn modelId="{D6CD761F-C390-3245-BE2A-BD5D6A7F0AD5}" type="presParOf" srcId="{D372A286-1B22-714C-93A3-7EE56F914E02}" destId="{520FC715-FFFF-C348-8D00-2D24D8D24F49}" srcOrd="0" destOrd="0" presId="urn:microsoft.com/office/officeart/2005/8/layout/orgChart1"/>
    <dgm:cxn modelId="{D938886F-5CDF-F64D-8906-F73BEDE27D48}" type="presParOf" srcId="{520FC715-FFFF-C348-8D00-2D24D8D24F49}" destId="{EE2582BA-F5E7-C74F-8A56-2B09ED0914BE}" srcOrd="0" destOrd="0" presId="urn:microsoft.com/office/officeart/2005/8/layout/orgChart1"/>
    <dgm:cxn modelId="{CEF384C3-3099-ED4A-B6BF-E99A06A584BD}" type="presParOf" srcId="{520FC715-FFFF-C348-8D00-2D24D8D24F49}" destId="{26A4340F-E2D8-7640-9B66-210B5840DFEB}" srcOrd="1" destOrd="0" presId="urn:microsoft.com/office/officeart/2005/8/layout/orgChart1"/>
    <dgm:cxn modelId="{C60A9CBA-43A1-5742-916E-44F5949D9521}" type="presParOf" srcId="{D372A286-1B22-714C-93A3-7EE56F914E02}" destId="{419C9FC3-8EEA-9A48-A4EF-73D8C5A5DCA6}" srcOrd="1" destOrd="0" presId="urn:microsoft.com/office/officeart/2005/8/layout/orgChart1"/>
    <dgm:cxn modelId="{7DF770F6-E46C-8049-8C5B-087B67D1599F}" type="presParOf" srcId="{D372A286-1B22-714C-93A3-7EE56F914E02}" destId="{1C4404CC-F070-8A42-82DB-757D2567A969}" srcOrd="2" destOrd="0" presId="urn:microsoft.com/office/officeart/2005/8/layout/orgChart1"/>
    <dgm:cxn modelId="{811A2825-7A0C-E248-870E-E043E7DBAAFF}" type="presParOf" srcId="{1B26F2F0-29A0-2F4E-83AD-6A6E96F95F95}" destId="{9CE9FC1C-6128-C046-8959-1CCF8BF8B3D4}" srcOrd="2" destOrd="0" presId="urn:microsoft.com/office/officeart/2005/8/layout/orgChart1"/>
    <dgm:cxn modelId="{7C2614BE-4F7F-A748-8A4D-BC8D77885E6C}" type="presParOf" srcId="{1B26F2F0-29A0-2F4E-83AD-6A6E96F95F95}" destId="{F6B2A827-62DE-2B4B-AA79-4522D1075367}" srcOrd="3" destOrd="0" presId="urn:microsoft.com/office/officeart/2005/8/layout/orgChart1"/>
    <dgm:cxn modelId="{9B6D445D-548A-F64F-B62F-873747035011}" type="presParOf" srcId="{F6B2A827-62DE-2B4B-AA79-4522D1075367}" destId="{363A3656-EF59-774E-8705-34BEADC8FCB8}" srcOrd="0" destOrd="0" presId="urn:microsoft.com/office/officeart/2005/8/layout/orgChart1"/>
    <dgm:cxn modelId="{6D178B34-1714-A548-9373-F0DECFFEA41C}" type="presParOf" srcId="{363A3656-EF59-774E-8705-34BEADC8FCB8}" destId="{735468E9-DEAA-F644-847E-81A863581BBB}" srcOrd="0" destOrd="0" presId="urn:microsoft.com/office/officeart/2005/8/layout/orgChart1"/>
    <dgm:cxn modelId="{EC9523AF-9506-F04B-8A3E-96AC01800FA4}" type="presParOf" srcId="{363A3656-EF59-774E-8705-34BEADC8FCB8}" destId="{562AAEEB-A2D5-A940-A405-2CCBD691CFC4}" srcOrd="1" destOrd="0" presId="urn:microsoft.com/office/officeart/2005/8/layout/orgChart1"/>
    <dgm:cxn modelId="{96F65A56-67F4-3C40-9F31-4981D35BC72F}" type="presParOf" srcId="{F6B2A827-62DE-2B4B-AA79-4522D1075367}" destId="{F1BD08D5-DF33-ED43-80F9-6958E20B015A}" srcOrd="1" destOrd="0" presId="urn:microsoft.com/office/officeart/2005/8/layout/orgChart1"/>
    <dgm:cxn modelId="{DB711D3C-376B-D94C-864E-BCD993123F30}" type="presParOf" srcId="{F6B2A827-62DE-2B4B-AA79-4522D1075367}" destId="{B8593653-5DEA-E54B-9BED-D5D242869495}" srcOrd="2" destOrd="0" presId="urn:microsoft.com/office/officeart/2005/8/layout/orgChart1"/>
    <dgm:cxn modelId="{D1BE8B68-5AEC-9742-A85B-17159550796F}" type="presParOf" srcId="{1B26F2F0-29A0-2F4E-83AD-6A6E96F95F95}" destId="{6926FEB2-5758-1747-9BE9-F90358B12368}" srcOrd="4" destOrd="0" presId="urn:microsoft.com/office/officeart/2005/8/layout/orgChart1"/>
    <dgm:cxn modelId="{F189A569-C4A6-C24A-A9F7-E70B692CCF85}" type="presParOf" srcId="{1B26F2F0-29A0-2F4E-83AD-6A6E96F95F95}" destId="{DEB6D21D-8D16-9348-A445-64684EC8C1E8}" srcOrd="5" destOrd="0" presId="urn:microsoft.com/office/officeart/2005/8/layout/orgChart1"/>
    <dgm:cxn modelId="{99A526B1-9831-9F4D-B2D0-7F1D370C4DBF}" type="presParOf" srcId="{DEB6D21D-8D16-9348-A445-64684EC8C1E8}" destId="{6AA7784A-D372-F945-A015-8793693B7CD4}" srcOrd="0" destOrd="0" presId="urn:microsoft.com/office/officeart/2005/8/layout/orgChart1"/>
    <dgm:cxn modelId="{5E6DA6CC-A431-EC42-8464-DF8B8F937375}" type="presParOf" srcId="{6AA7784A-D372-F945-A015-8793693B7CD4}" destId="{C0009633-3C41-7843-AF3E-70C79545D483}" srcOrd="0" destOrd="0" presId="urn:microsoft.com/office/officeart/2005/8/layout/orgChart1"/>
    <dgm:cxn modelId="{2247BD1A-20D6-DF44-BFBC-38E778321B49}" type="presParOf" srcId="{6AA7784A-D372-F945-A015-8793693B7CD4}" destId="{A9D408A1-455F-1344-9EED-E0F511FE947C}" srcOrd="1" destOrd="0" presId="urn:microsoft.com/office/officeart/2005/8/layout/orgChart1"/>
    <dgm:cxn modelId="{26F6832E-663D-724C-BBDD-C501EC31DF9B}" type="presParOf" srcId="{DEB6D21D-8D16-9348-A445-64684EC8C1E8}" destId="{B99F7E1C-B443-6C47-B97C-1F3A13054736}" srcOrd="1" destOrd="0" presId="urn:microsoft.com/office/officeart/2005/8/layout/orgChart1"/>
    <dgm:cxn modelId="{33C1DD7A-7050-774A-96C9-F602EF4D0F5C}" type="presParOf" srcId="{DEB6D21D-8D16-9348-A445-64684EC8C1E8}" destId="{E24BB9B7-2A65-E941-B468-BDD38175E8B3}" srcOrd="2" destOrd="0" presId="urn:microsoft.com/office/officeart/2005/8/layout/orgChart1"/>
    <dgm:cxn modelId="{73856A2C-BE48-C644-9E88-9C985BB12D9D}" type="presParOf" srcId="{A4CD3D39-0DF5-EE4C-AA8E-04B527EE8739}" destId="{56025996-9120-8D4C-8424-BAE05C9969FE}" srcOrd="2" destOrd="0" presId="urn:microsoft.com/office/officeart/2005/8/layout/orgChart1"/>
    <dgm:cxn modelId="{B7286FC5-22A7-1143-BC77-7BCE9F0F02EA}" type="presParOf" srcId="{72DD3E9D-6646-D04E-B658-F0F7B9C35951}" destId="{B5767B1C-A44B-AC40-9ACA-EEFC25085A65}" srcOrd="4" destOrd="0" presId="urn:microsoft.com/office/officeart/2005/8/layout/orgChart1"/>
    <dgm:cxn modelId="{6D5B8249-F1D6-5C4E-87A2-D288C744BD60}" type="presParOf" srcId="{72DD3E9D-6646-D04E-B658-F0F7B9C35951}" destId="{C80CDAFF-AD1B-B045-81D6-958A2897B2A1}" srcOrd="5" destOrd="0" presId="urn:microsoft.com/office/officeart/2005/8/layout/orgChart1"/>
    <dgm:cxn modelId="{2F10A303-D010-144E-934C-7A17F580B2B0}" type="presParOf" srcId="{C80CDAFF-AD1B-B045-81D6-958A2897B2A1}" destId="{8067AC06-C7E8-334A-8E18-AE7539A513AA}" srcOrd="0" destOrd="0" presId="urn:microsoft.com/office/officeart/2005/8/layout/orgChart1"/>
    <dgm:cxn modelId="{38B72A96-865A-674F-819B-CA3CA2D845DB}" type="presParOf" srcId="{8067AC06-C7E8-334A-8E18-AE7539A513AA}" destId="{C6F0A041-CEBF-9140-B057-D6B5B7FFBD5D}" srcOrd="0" destOrd="0" presId="urn:microsoft.com/office/officeart/2005/8/layout/orgChart1"/>
    <dgm:cxn modelId="{6BC0524E-3072-6442-A7B2-D73895CA578A}" type="presParOf" srcId="{8067AC06-C7E8-334A-8E18-AE7539A513AA}" destId="{04B553AC-3393-844F-969D-01F9B77B22C6}" srcOrd="1" destOrd="0" presId="urn:microsoft.com/office/officeart/2005/8/layout/orgChart1"/>
    <dgm:cxn modelId="{FB123D72-7B37-8D4D-AD6F-C80CADDF3FB7}" type="presParOf" srcId="{C80CDAFF-AD1B-B045-81D6-958A2897B2A1}" destId="{8B82A109-8107-F743-8543-8B6C50B60C80}" srcOrd="1" destOrd="0" presId="urn:microsoft.com/office/officeart/2005/8/layout/orgChart1"/>
    <dgm:cxn modelId="{4329DF16-5458-C943-9084-203F6E679BF5}" type="presParOf" srcId="{8B82A109-8107-F743-8543-8B6C50B60C80}" destId="{1A0377E9-E010-FF4E-8A27-75D18E2DD19A}" srcOrd="0" destOrd="0" presId="urn:microsoft.com/office/officeart/2005/8/layout/orgChart1"/>
    <dgm:cxn modelId="{95C804B3-D28F-514A-BB4F-804CCBE94945}" type="presParOf" srcId="{8B82A109-8107-F743-8543-8B6C50B60C80}" destId="{A35A22F3-2DE3-AE4A-83FF-015930554732}" srcOrd="1" destOrd="0" presId="urn:microsoft.com/office/officeart/2005/8/layout/orgChart1"/>
    <dgm:cxn modelId="{B7AA81A3-0535-3E48-B995-976061DB0AB9}" type="presParOf" srcId="{A35A22F3-2DE3-AE4A-83FF-015930554732}" destId="{18AEB739-BA2C-C647-88C9-D5867F3AEB6D}" srcOrd="0" destOrd="0" presId="urn:microsoft.com/office/officeart/2005/8/layout/orgChart1"/>
    <dgm:cxn modelId="{3377EA9E-8D78-BD4D-971A-CB73D4AA3F66}" type="presParOf" srcId="{18AEB739-BA2C-C647-88C9-D5867F3AEB6D}" destId="{C3F9C54C-634B-B448-A53C-4756609E7660}" srcOrd="0" destOrd="0" presId="urn:microsoft.com/office/officeart/2005/8/layout/orgChart1"/>
    <dgm:cxn modelId="{CCD29D9D-B6AF-4749-8355-86A44532F5B1}" type="presParOf" srcId="{18AEB739-BA2C-C647-88C9-D5867F3AEB6D}" destId="{3C463084-43FC-2440-AE92-65D76EE99F6B}" srcOrd="1" destOrd="0" presId="urn:microsoft.com/office/officeart/2005/8/layout/orgChart1"/>
    <dgm:cxn modelId="{3A5B556A-AA6A-D64D-BE4B-0000C9083529}" type="presParOf" srcId="{A35A22F3-2DE3-AE4A-83FF-015930554732}" destId="{43778228-8280-CD48-96C8-42768433561B}" srcOrd="1" destOrd="0" presId="urn:microsoft.com/office/officeart/2005/8/layout/orgChart1"/>
    <dgm:cxn modelId="{265DFA25-E470-7044-A039-6A62D2AA63FC}" type="presParOf" srcId="{A35A22F3-2DE3-AE4A-83FF-015930554732}" destId="{72B1DB8B-B3D3-034B-9614-0D124DEE6F8A}" srcOrd="2" destOrd="0" presId="urn:microsoft.com/office/officeart/2005/8/layout/orgChart1"/>
    <dgm:cxn modelId="{24396FFD-438E-DD45-9A8D-83387D96F48E}" type="presParOf" srcId="{8B82A109-8107-F743-8543-8B6C50B60C80}" destId="{18723EFB-A128-274B-8419-CB7194417957}" srcOrd="2" destOrd="0" presId="urn:microsoft.com/office/officeart/2005/8/layout/orgChart1"/>
    <dgm:cxn modelId="{4EFAADFB-BE1C-4C42-AB07-D586442366F3}" type="presParOf" srcId="{8B82A109-8107-F743-8543-8B6C50B60C80}" destId="{54BBCA50-1DA4-3247-A324-6F0F300DF6A6}" srcOrd="3" destOrd="0" presId="urn:microsoft.com/office/officeart/2005/8/layout/orgChart1"/>
    <dgm:cxn modelId="{971600CB-ACF7-5B45-9AA2-36A2203C5060}" type="presParOf" srcId="{54BBCA50-1DA4-3247-A324-6F0F300DF6A6}" destId="{B5E95493-B425-C443-B656-90C812DA8991}" srcOrd="0" destOrd="0" presId="urn:microsoft.com/office/officeart/2005/8/layout/orgChart1"/>
    <dgm:cxn modelId="{76EA277E-8312-0540-8BC2-DCD0AB183FD9}" type="presParOf" srcId="{B5E95493-B425-C443-B656-90C812DA8991}" destId="{34D8B518-756B-BB49-B3D4-EB714D7343A8}" srcOrd="0" destOrd="0" presId="urn:microsoft.com/office/officeart/2005/8/layout/orgChart1"/>
    <dgm:cxn modelId="{D1182A65-9436-3740-BA9B-207E7134A155}" type="presParOf" srcId="{B5E95493-B425-C443-B656-90C812DA8991}" destId="{599E859A-2B83-C842-876C-D8D3D187764B}" srcOrd="1" destOrd="0" presId="urn:microsoft.com/office/officeart/2005/8/layout/orgChart1"/>
    <dgm:cxn modelId="{88FA28AA-3261-FC47-8600-4B184FF04221}" type="presParOf" srcId="{54BBCA50-1DA4-3247-A324-6F0F300DF6A6}" destId="{E2A523C9-37B5-BE4F-AB7E-40F805AE6BED}" srcOrd="1" destOrd="0" presId="urn:microsoft.com/office/officeart/2005/8/layout/orgChart1"/>
    <dgm:cxn modelId="{1267F693-62F6-F443-BF71-F79AFC29A2D4}" type="presParOf" srcId="{54BBCA50-1DA4-3247-A324-6F0F300DF6A6}" destId="{651BA24F-7015-F943-98CA-C6AB4C1C8DE9}" srcOrd="2" destOrd="0" presId="urn:microsoft.com/office/officeart/2005/8/layout/orgChart1"/>
    <dgm:cxn modelId="{87E05A97-F10C-5D40-B01C-AE349D08A770}" type="presParOf" srcId="{8B82A109-8107-F743-8543-8B6C50B60C80}" destId="{A521292B-24A3-4449-AEBB-B601A259A2F9}" srcOrd="4" destOrd="0" presId="urn:microsoft.com/office/officeart/2005/8/layout/orgChart1"/>
    <dgm:cxn modelId="{25833B52-DDB0-3242-9360-DFC9170272C3}" type="presParOf" srcId="{8B82A109-8107-F743-8543-8B6C50B60C80}" destId="{EE1BC175-A80E-1D4E-A36F-5239E85F5655}" srcOrd="5" destOrd="0" presId="urn:microsoft.com/office/officeart/2005/8/layout/orgChart1"/>
    <dgm:cxn modelId="{28592122-D38A-DF43-8CA3-D35BFF6ECA04}" type="presParOf" srcId="{EE1BC175-A80E-1D4E-A36F-5239E85F5655}" destId="{F71F4212-FC01-FD4E-A5C4-2AF6705458FB}" srcOrd="0" destOrd="0" presId="urn:microsoft.com/office/officeart/2005/8/layout/orgChart1"/>
    <dgm:cxn modelId="{E47C767F-F0C1-1448-AF1B-6BDF79EBDBF8}" type="presParOf" srcId="{F71F4212-FC01-FD4E-A5C4-2AF6705458FB}" destId="{49AE6909-1693-8440-A238-9C7F082E506A}" srcOrd="0" destOrd="0" presId="urn:microsoft.com/office/officeart/2005/8/layout/orgChart1"/>
    <dgm:cxn modelId="{633255C5-5FB3-0E47-A093-82B03A311FF5}" type="presParOf" srcId="{F71F4212-FC01-FD4E-A5C4-2AF6705458FB}" destId="{1A823C43-23EA-A442-A701-7C2C0C174905}" srcOrd="1" destOrd="0" presId="urn:microsoft.com/office/officeart/2005/8/layout/orgChart1"/>
    <dgm:cxn modelId="{32718853-E1D8-E44F-B0DF-3D294DC47BAC}" type="presParOf" srcId="{EE1BC175-A80E-1D4E-A36F-5239E85F5655}" destId="{3312255E-B6ED-EF4C-99FC-97FC9D494001}" srcOrd="1" destOrd="0" presId="urn:microsoft.com/office/officeart/2005/8/layout/orgChart1"/>
    <dgm:cxn modelId="{1D6E8A34-F9E4-6849-A372-7D97CB595FBB}" type="presParOf" srcId="{EE1BC175-A80E-1D4E-A36F-5239E85F5655}" destId="{E97334A9-AEF7-3F40-AD3D-F8962A7D141C}" srcOrd="2" destOrd="0" presId="urn:microsoft.com/office/officeart/2005/8/layout/orgChart1"/>
    <dgm:cxn modelId="{36DDB082-323C-EC46-A1A0-DCD7CEDCAAD8}" type="presParOf" srcId="{C80CDAFF-AD1B-B045-81D6-958A2897B2A1}" destId="{F288AB0D-C0D7-F345-88D5-2CBB63C6403B}" srcOrd="2" destOrd="0" presId="urn:microsoft.com/office/officeart/2005/8/layout/orgChart1"/>
    <dgm:cxn modelId="{C0D870FA-2578-FD4B-B950-9B62C07A890C}" type="presParOf" srcId="{72DD3E9D-6646-D04E-B658-F0F7B9C35951}" destId="{C5A5304C-2AE1-EF40-89B8-BFB96BDB4E13}" srcOrd="6" destOrd="0" presId="urn:microsoft.com/office/officeart/2005/8/layout/orgChart1"/>
    <dgm:cxn modelId="{5AA0E61F-9C09-E44D-8EC1-9F457C776111}" type="presParOf" srcId="{72DD3E9D-6646-D04E-B658-F0F7B9C35951}" destId="{BC1608FF-32BD-CB4A-8133-990FEC754315}" srcOrd="7" destOrd="0" presId="urn:microsoft.com/office/officeart/2005/8/layout/orgChart1"/>
    <dgm:cxn modelId="{AC5D73A4-21E1-8B4E-B916-881836273B37}" type="presParOf" srcId="{BC1608FF-32BD-CB4A-8133-990FEC754315}" destId="{18376CAF-D615-FE4B-8E9D-084B56025FCD}" srcOrd="0" destOrd="0" presId="urn:microsoft.com/office/officeart/2005/8/layout/orgChart1"/>
    <dgm:cxn modelId="{B1842E13-A0E7-4D49-9C32-A20A44A7F87D}" type="presParOf" srcId="{18376CAF-D615-FE4B-8E9D-084B56025FCD}" destId="{9F9A0115-6565-ED44-B854-0635F75343AD}" srcOrd="0" destOrd="0" presId="urn:microsoft.com/office/officeart/2005/8/layout/orgChart1"/>
    <dgm:cxn modelId="{3C819185-7FBA-5B47-9A63-99FEA77591D8}" type="presParOf" srcId="{18376CAF-D615-FE4B-8E9D-084B56025FCD}" destId="{F922FDA6-5DFD-E049-BF60-CE4F7FD8DA28}" srcOrd="1" destOrd="0" presId="urn:microsoft.com/office/officeart/2005/8/layout/orgChart1"/>
    <dgm:cxn modelId="{E006DF1A-DDFC-924F-B68C-EC64088E52E6}" type="presParOf" srcId="{BC1608FF-32BD-CB4A-8133-990FEC754315}" destId="{9A9A93D4-C233-6249-ACBE-39EABB90EE32}" srcOrd="1" destOrd="0" presId="urn:microsoft.com/office/officeart/2005/8/layout/orgChart1"/>
    <dgm:cxn modelId="{C5ACA503-829F-B946-80B4-820D83126129}" type="presParOf" srcId="{9A9A93D4-C233-6249-ACBE-39EABB90EE32}" destId="{E43382AF-E06C-5D4A-A942-3DDD0DEB2D79}" srcOrd="0" destOrd="0" presId="urn:microsoft.com/office/officeart/2005/8/layout/orgChart1"/>
    <dgm:cxn modelId="{150A43AC-04EE-5F44-ACE0-7B6430A487A9}" type="presParOf" srcId="{9A9A93D4-C233-6249-ACBE-39EABB90EE32}" destId="{3F5F2662-8039-DA4D-BD78-8BAA74295455}" srcOrd="1" destOrd="0" presId="urn:microsoft.com/office/officeart/2005/8/layout/orgChart1"/>
    <dgm:cxn modelId="{CC00BEBA-8751-1244-845A-51D4B2CB805B}" type="presParOf" srcId="{3F5F2662-8039-DA4D-BD78-8BAA74295455}" destId="{0E12E631-2BC3-5D44-ACD7-75833F0649F2}" srcOrd="0" destOrd="0" presId="urn:microsoft.com/office/officeart/2005/8/layout/orgChart1"/>
    <dgm:cxn modelId="{54D2B1CD-F940-F44A-A5C0-C84C4A71813B}" type="presParOf" srcId="{0E12E631-2BC3-5D44-ACD7-75833F0649F2}" destId="{3F146966-131A-7545-A4AA-35F833AB44C4}" srcOrd="0" destOrd="0" presId="urn:microsoft.com/office/officeart/2005/8/layout/orgChart1"/>
    <dgm:cxn modelId="{062C1078-2A35-AC4E-BD8A-AEC2A14F0045}" type="presParOf" srcId="{0E12E631-2BC3-5D44-ACD7-75833F0649F2}" destId="{A59D9D9C-3F3C-D044-98FE-1E084920E86D}" srcOrd="1" destOrd="0" presId="urn:microsoft.com/office/officeart/2005/8/layout/orgChart1"/>
    <dgm:cxn modelId="{03338AA2-8777-A74E-87AD-4A4B6B0B043A}" type="presParOf" srcId="{3F5F2662-8039-DA4D-BD78-8BAA74295455}" destId="{09E876C0-FBCC-CA42-82B8-F9E217087C7A}" srcOrd="1" destOrd="0" presId="urn:microsoft.com/office/officeart/2005/8/layout/orgChart1"/>
    <dgm:cxn modelId="{0B5B0132-6D40-674C-A7C1-5AFB71E85C7D}" type="presParOf" srcId="{3F5F2662-8039-DA4D-BD78-8BAA74295455}" destId="{D5E3C9CF-A929-E34A-B3F9-65DC2BF441D9}" srcOrd="2" destOrd="0" presId="urn:microsoft.com/office/officeart/2005/8/layout/orgChart1"/>
    <dgm:cxn modelId="{D7C09E19-349E-2048-B211-41F60D0C4FAE}" type="presParOf" srcId="{9A9A93D4-C233-6249-ACBE-39EABB90EE32}" destId="{786161DA-D65A-9A4D-89BC-8E3154C1025B}" srcOrd="2" destOrd="0" presId="urn:microsoft.com/office/officeart/2005/8/layout/orgChart1"/>
    <dgm:cxn modelId="{58E2552C-4B4C-774F-BFBC-8BC98CC5762B}" type="presParOf" srcId="{9A9A93D4-C233-6249-ACBE-39EABB90EE32}" destId="{C0E741C9-F2E7-154E-9B69-1EF638C2E421}" srcOrd="3" destOrd="0" presId="urn:microsoft.com/office/officeart/2005/8/layout/orgChart1"/>
    <dgm:cxn modelId="{89C123B4-8D4E-964F-A30E-342BED6C5C52}" type="presParOf" srcId="{C0E741C9-F2E7-154E-9B69-1EF638C2E421}" destId="{73729CD3-DB4E-DB4E-909F-C7EE9CA36A93}" srcOrd="0" destOrd="0" presId="urn:microsoft.com/office/officeart/2005/8/layout/orgChart1"/>
    <dgm:cxn modelId="{1AA563D9-ED2F-394A-95E6-F6FC8E199D69}" type="presParOf" srcId="{73729CD3-DB4E-DB4E-909F-C7EE9CA36A93}" destId="{F46E50D1-46DF-0C41-B1E3-5EB66C26E4C2}" srcOrd="0" destOrd="0" presId="urn:microsoft.com/office/officeart/2005/8/layout/orgChart1"/>
    <dgm:cxn modelId="{64E79BEB-A0C4-5D48-B48A-7E719C7F6CA0}" type="presParOf" srcId="{73729CD3-DB4E-DB4E-909F-C7EE9CA36A93}" destId="{34FB11EA-FE50-044F-8206-A56E56453AF5}" srcOrd="1" destOrd="0" presId="urn:microsoft.com/office/officeart/2005/8/layout/orgChart1"/>
    <dgm:cxn modelId="{DCD39C2B-E7AA-5148-9E8A-024D3F15CF09}" type="presParOf" srcId="{C0E741C9-F2E7-154E-9B69-1EF638C2E421}" destId="{163BA47A-B02B-0746-B9BF-966701896CA7}" srcOrd="1" destOrd="0" presId="urn:microsoft.com/office/officeart/2005/8/layout/orgChart1"/>
    <dgm:cxn modelId="{EFC6BE0B-35BB-AF4D-BB68-42356CE9F1B2}" type="presParOf" srcId="{C0E741C9-F2E7-154E-9B69-1EF638C2E421}" destId="{49821365-5FC3-5C4E-891C-940CD4B73E91}" srcOrd="2" destOrd="0" presId="urn:microsoft.com/office/officeart/2005/8/layout/orgChart1"/>
    <dgm:cxn modelId="{C29D67E9-5A7B-0340-8A40-51B18A0D1C26}" type="presParOf" srcId="{BC1608FF-32BD-CB4A-8133-990FEC754315}" destId="{0D1E57FE-F0F6-D74D-9945-4D0E84CE1E1E}" srcOrd="2" destOrd="0" presId="urn:microsoft.com/office/officeart/2005/8/layout/orgChart1"/>
    <dgm:cxn modelId="{940BB68A-9E6F-A340-9F71-B05FBB146A3E}" type="presParOf" srcId="{72DD3E9D-6646-D04E-B658-F0F7B9C35951}" destId="{32F9449D-AC3D-AF43-A69D-E7804E0ED8E4}" srcOrd="8" destOrd="0" presId="urn:microsoft.com/office/officeart/2005/8/layout/orgChart1"/>
    <dgm:cxn modelId="{5945AB05-2F95-F24A-9CE3-357F526BBA4E}" type="presParOf" srcId="{72DD3E9D-6646-D04E-B658-F0F7B9C35951}" destId="{47458723-2BE9-2042-B718-45A33DEAFE0C}" srcOrd="9" destOrd="0" presId="urn:microsoft.com/office/officeart/2005/8/layout/orgChart1"/>
    <dgm:cxn modelId="{9604258C-0AEE-934F-9918-445E6953AF5F}" type="presParOf" srcId="{47458723-2BE9-2042-B718-45A33DEAFE0C}" destId="{49E1E18B-4BB9-8144-9841-14613662305C}" srcOrd="0" destOrd="0" presId="urn:microsoft.com/office/officeart/2005/8/layout/orgChart1"/>
    <dgm:cxn modelId="{E2A75767-86C4-2041-8E94-8DBF2DA9EA09}" type="presParOf" srcId="{49E1E18B-4BB9-8144-9841-14613662305C}" destId="{67918BF2-D913-B443-81BC-0B771B29E533}" srcOrd="0" destOrd="0" presId="urn:microsoft.com/office/officeart/2005/8/layout/orgChart1"/>
    <dgm:cxn modelId="{5371B869-32EE-CB4F-85E2-9DE2E6016CD2}" type="presParOf" srcId="{49E1E18B-4BB9-8144-9841-14613662305C}" destId="{9B4E2D13-6AAA-F44E-BDD8-00F74122E58E}" srcOrd="1" destOrd="0" presId="urn:microsoft.com/office/officeart/2005/8/layout/orgChart1"/>
    <dgm:cxn modelId="{803AD7D7-BFEB-794A-855A-A2FA912CA0EF}" type="presParOf" srcId="{47458723-2BE9-2042-B718-45A33DEAFE0C}" destId="{6C59CFF8-0911-DF41-B6B6-B24AA53C6376}" srcOrd="1" destOrd="0" presId="urn:microsoft.com/office/officeart/2005/8/layout/orgChart1"/>
    <dgm:cxn modelId="{A1EBA92C-B670-5740-ABFB-D274B26FF5CD}" type="presParOf" srcId="{6C59CFF8-0911-DF41-B6B6-B24AA53C6376}" destId="{67C9EA1C-1246-184F-9D7B-732C20D74050}" srcOrd="0" destOrd="0" presId="urn:microsoft.com/office/officeart/2005/8/layout/orgChart1"/>
    <dgm:cxn modelId="{B472EC0A-F5F6-4B43-81D2-0294FBFA745A}" type="presParOf" srcId="{6C59CFF8-0911-DF41-B6B6-B24AA53C6376}" destId="{2C541846-4A51-7D44-801B-6B624EA5F924}" srcOrd="1" destOrd="0" presId="urn:microsoft.com/office/officeart/2005/8/layout/orgChart1"/>
    <dgm:cxn modelId="{D50757F3-3A84-264A-A99C-84A1B7B718D2}" type="presParOf" srcId="{2C541846-4A51-7D44-801B-6B624EA5F924}" destId="{7C4BE574-033A-1843-A466-4071371E6836}" srcOrd="0" destOrd="0" presId="urn:microsoft.com/office/officeart/2005/8/layout/orgChart1"/>
    <dgm:cxn modelId="{87881B15-A8D5-E649-9645-1D7DF940344F}" type="presParOf" srcId="{7C4BE574-033A-1843-A466-4071371E6836}" destId="{A41DB563-34D1-8047-8BF1-E7D46F5E7E31}" srcOrd="0" destOrd="0" presId="urn:microsoft.com/office/officeart/2005/8/layout/orgChart1"/>
    <dgm:cxn modelId="{1D6B9372-8763-7F4B-8FC1-33F9CBA0DFAC}" type="presParOf" srcId="{7C4BE574-033A-1843-A466-4071371E6836}" destId="{A42C863C-37C7-BC48-B686-84A311227FB2}" srcOrd="1" destOrd="0" presId="urn:microsoft.com/office/officeart/2005/8/layout/orgChart1"/>
    <dgm:cxn modelId="{0039334F-F34E-814C-8AB6-222F31C990D2}" type="presParOf" srcId="{2C541846-4A51-7D44-801B-6B624EA5F924}" destId="{2AD9D430-3E9C-224A-AC72-0A786532DAD7}" srcOrd="1" destOrd="0" presId="urn:microsoft.com/office/officeart/2005/8/layout/orgChart1"/>
    <dgm:cxn modelId="{81D93DCB-ED3E-A947-A58A-176F525CC824}" type="presParOf" srcId="{2C541846-4A51-7D44-801B-6B624EA5F924}" destId="{5C87829A-BFA7-3F47-9FBD-6530C048190F}" srcOrd="2" destOrd="0" presId="urn:microsoft.com/office/officeart/2005/8/layout/orgChart1"/>
    <dgm:cxn modelId="{D0F52214-5AA1-554A-811C-D0A30842179F}" type="presParOf" srcId="{6C59CFF8-0911-DF41-B6B6-B24AA53C6376}" destId="{A9905DC5-6E73-114C-A91E-5E8948C29589}" srcOrd="2" destOrd="0" presId="urn:microsoft.com/office/officeart/2005/8/layout/orgChart1"/>
    <dgm:cxn modelId="{0235F83B-F280-1148-B35E-A89C03E16B84}" type="presParOf" srcId="{6C59CFF8-0911-DF41-B6B6-B24AA53C6376}" destId="{6E567038-2087-2243-BDDF-AD839E1AD5B7}" srcOrd="3" destOrd="0" presId="urn:microsoft.com/office/officeart/2005/8/layout/orgChart1"/>
    <dgm:cxn modelId="{F9D5EBBA-68F3-1C48-9670-6D4C8D03D3C8}" type="presParOf" srcId="{6E567038-2087-2243-BDDF-AD839E1AD5B7}" destId="{39124A99-656C-FD43-B6E5-18A5C42ED05E}" srcOrd="0" destOrd="0" presId="urn:microsoft.com/office/officeart/2005/8/layout/orgChart1"/>
    <dgm:cxn modelId="{F053B17B-CD96-D041-BB3C-FBBA1D6ED6CF}" type="presParOf" srcId="{39124A99-656C-FD43-B6E5-18A5C42ED05E}" destId="{66AF3AB0-CE4F-CC4B-8C67-E2CC968EB85F}" srcOrd="0" destOrd="0" presId="urn:microsoft.com/office/officeart/2005/8/layout/orgChart1"/>
    <dgm:cxn modelId="{40C727E6-C5DC-8842-9564-A6CE2BD60B47}" type="presParOf" srcId="{39124A99-656C-FD43-B6E5-18A5C42ED05E}" destId="{D5E0732B-68D2-9E48-A56F-87CAF26843A1}" srcOrd="1" destOrd="0" presId="urn:microsoft.com/office/officeart/2005/8/layout/orgChart1"/>
    <dgm:cxn modelId="{C02EA633-4E4E-6346-8A8E-5CD9B91444F5}" type="presParOf" srcId="{6E567038-2087-2243-BDDF-AD839E1AD5B7}" destId="{9C3A8174-77AD-0040-8BB0-96E0F9DFC2D1}" srcOrd="1" destOrd="0" presId="urn:microsoft.com/office/officeart/2005/8/layout/orgChart1"/>
    <dgm:cxn modelId="{0EF54AB0-8575-8D4E-8110-B0A9A777A62F}" type="presParOf" srcId="{6E567038-2087-2243-BDDF-AD839E1AD5B7}" destId="{19C16B29-A80C-634B-ADFF-60228AD074F2}" srcOrd="2" destOrd="0" presId="urn:microsoft.com/office/officeart/2005/8/layout/orgChart1"/>
    <dgm:cxn modelId="{6C04A1A8-A66A-1E4E-B617-658FCEF85BEF}" type="presParOf" srcId="{6C59CFF8-0911-DF41-B6B6-B24AA53C6376}" destId="{2F23D8DC-A34D-AD42-BEED-F85E39E167B6}" srcOrd="4" destOrd="0" presId="urn:microsoft.com/office/officeart/2005/8/layout/orgChart1"/>
    <dgm:cxn modelId="{40C1CED0-7309-C04D-989E-D3986C9F9F7F}" type="presParOf" srcId="{6C59CFF8-0911-DF41-B6B6-B24AA53C6376}" destId="{A1182E2F-FC45-244A-ACCF-6D20F03A7016}" srcOrd="5" destOrd="0" presId="urn:microsoft.com/office/officeart/2005/8/layout/orgChart1"/>
    <dgm:cxn modelId="{3ECAF48D-626A-6A44-B5E9-50F5F31ECC23}" type="presParOf" srcId="{A1182E2F-FC45-244A-ACCF-6D20F03A7016}" destId="{0BFC1986-4D46-6D45-AC8B-B6241BF9061E}" srcOrd="0" destOrd="0" presId="urn:microsoft.com/office/officeart/2005/8/layout/orgChart1"/>
    <dgm:cxn modelId="{A611C14D-0456-8649-905D-2CB26E331C90}" type="presParOf" srcId="{0BFC1986-4D46-6D45-AC8B-B6241BF9061E}" destId="{6EB14F33-78F2-8247-B5D3-B9C93106E515}" srcOrd="0" destOrd="0" presId="urn:microsoft.com/office/officeart/2005/8/layout/orgChart1"/>
    <dgm:cxn modelId="{25AE0B43-5D1D-8F41-A10F-1DAE45E595B7}" type="presParOf" srcId="{0BFC1986-4D46-6D45-AC8B-B6241BF9061E}" destId="{7A5786B5-A111-E84D-9A5E-29164F575E37}" srcOrd="1" destOrd="0" presId="urn:microsoft.com/office/officeart/2005/8/layout/orgChart1"/>
    <dgm:cxn modelId="{7A52C63B-9BAB-C548-A5D4-5A298A3A86DE}" type="presParOf" srcId="{A1182E2F-FC45-244A-ACCF-6D20F03A7016}" destId="{0258E39E-6C1C-C04E-88D4-82D7704599CA}" srcOrd="1" destOrd="0" presId="urn:microsoft.com/office/officeart/2005/8/layout/orgChart1"/>
    <dgm:cxn modelId="{ED8239F5-0DD6-0349-BC98-130881528FD7}" type="presParOf" srcId="{A1182E2F-FC45-244A-ACCF-6D20F03A7016}" destId="{98649AED-D099-0B4E-BA18-1342914CA5F7}" srcOrd="2" destOrd="0" presId="urn:microsoft.com/office/officeart/2005/8/layout/orgChart1"/>
    <dgm:cxn modelId="{69EBE2E1-E27B-5343-9795-59B816414A30}" type="presParOf" srcId="{47458723-2BE9-2042-B718-45A33DEAFE0C}" destId="{57FF2ECD-0C52-BD43-ABF0-159A36877040}" srcOrd="2" destOrd="0" presId="urn:microsoft.com/office/officeart/2005/8/layout/orgChart1"/>
    <dgm:cxn modelId="{DB58CE94-95DE-B244-B693-EEFD4721018F}" type="presParOf" srcId="{E05DCC9F-B6F7-4943-A0E2-DADA59027D1C}" destId="{74380EF8-BBC3-7E44-80C4-EC04FD8A55C8}" srcOrd="2" destOrd="0" presId="urn:microsoft.com/office/officeart/2005/8/layout/orgChart1"/>
    <dgm:cxn modelId="{8FD729AF-AD75-3145-A7C2-886DC5FD67E9}" type="presParOf" srcId="{74380EF8-BBC3-7E44-80C4-EC04FD8A55C8}" destId="{B4D94322-727F-404F-A361-0FBBB53EA274}" srcOrd="0" destOrd="0" presId="urn:microsoft.com/office/officeart/2005/8/layout/orgChart1"/>
    <dgm:cxn modelId="{36701C46-2685-5940-983A-6FCFDA05B2F0}" type="presParOf" srcId="{74380EF8-BBC3-7E44-80C4-EC04FD8A55C8}" destId="{A94B6FCE-142F-594D-95FB-76ED665F1E5B}" srcOrd="1" destOrd="0" presId="urn:microsoft.com/office/officeart/2005/8/layout/orgChart1"/>
    <dgm:cxn modelId="{C5C54008-1AA0-884E-A44E-356B5217E2E8}" type="presParOf" srcId="{A94B6FCE-142F-594D-95FB-76ED665F1E5B}" destId="{41D84DA2-AE3A-064E-9765-1FA89149A4EA}" srcOrd="0" destOrd="0" presId="urn:microsoft.com/office/officeart/2005/8/layout/orgChart1"/>
    <dgm:cxn modelId="{64634FFA-D11D-9348-AC18-DD4010D460BE}" type="presParOf" srcId="{41D84DA2-AE3A-064E-9765-1FA89149A4EA}" destId="{4A6DEB8A-003B-F447-8184-9E7B2904ADB7}" srcOrd="0" destOrd="0" presId="urn:microsoft.com/office/officeart/2005/8/layout/orgChart1"/>
    <dgm:cxn modelId="{839ED59D-7FD6-F346-9CC3-1F1F48755353}" type="presParOf" srcId="{41D84DA2-AE3A-064E-9765-1FA89149A4EA}" destId="{C34E2BB2-37FB-D740-809E-F1425E9032F9}" srcOrd="1" destOrd="0" presId="urn:microsoft.com/office/officeart/2005/8/layout/orgChart1"/>
    <dgm:cxn modelId="{8CBFA2D9-F5F9-D146-A0DD-A82EF261E59F}" type="presParOf" srcId="{A94B6FCE-142F-594D-95FB-76ED665F1E5B}" destId="{B579B459-E972-BF4D-86E9-EFF94800C438}" srcOrd="1" destOrd="0" presId="urn:microsoft.com/office/officeart/2005/8/layout/orgChart1"/>
    <dgm:cxn modelId="{7D746792-C1C1-7940-A63A-B3ABEA6E3377}" type="presParOf" srcId="{A94B6FCE-142F-594D-95FB-76ED665F1E5B}" destId="{32190193-3ACF-6349-80D1-281E0182D224}" srcOrd="2" destOrd="0" presId="urn:microsoft.com/office/officeart/2005/8/layout/orgChart1"/>
    <dgm:cxn modelId="{BE724D4F-62CD-D04C-90D9-5B639C33044A}" type="presParOf" srcId="{74380EF8-BBC3-7E44-80C4-EC04FD8A55C8}" destId="{73AF2417-4176-3043-900E-A0A4931AB20E}" srcOrd="2" destOrd="0" presId="urn:microsoft.com/office/officeart/2005/8/layout/orgChart1"/>
    <dgm:cxn modelId="{C5ECF089-25B1-A848-8168-A7C55763DE04}" type="presParOf" srcId="{74380EF8-BBC3-7E44-80C4-EC04FD8A55C8}" destId="{1AF7F6CE-91BF-4641-8F58-6C037E8C0C5A}" srcOrd="3" destOrd="0" presId="urn:microsoft.com/office/officeart/2005/8/layout/orgChart1"/>
    <dgm:cxn modelId="{5AC18747-E974-704D-994D-F50FB3474607}" type="presParOf" srcId="{1AF7F6CE-91BF-4641-8F58-6C037E8C0C5A}" destId="{52824E69-4C6E-7E4E-8E4C-F39F63EC7D66}" srcOrd="0" destOrd="0" presId="urn:microsoft.com/office/officeart/2005/8/layout/orgChart1"/>
    <dgm:cxn modelId="{4EA69019-470B-5B40-9966-BFE4E6BBBAE1}" type="presParOf" srcId="{52824E69-4C6E-7E4E-8E4C-F39F63EC7D66}" destId="{39449250-F6AB-0A45-97D6-A9548078380D}" srcOrd="0" destOrd="0" presId="urn:microsoft.com/office/officeart/2005/8/layout/orgChart1"/>
    <dgm:cxn modelId="{1FA46D96-807E-DB4F-91E4-A2D8015D7416}" type="presParOf" srcId="{52824E69-4C6E-7E4E-8E4C-F39F63EC7D66}" destId="{E912A54A-1077-ED41-976D-3EDD9D65AE1B}" srcOrd="1" destOrd="0" presId="urn:microsoft.com/office/officeart/2005/8/layout/orgChart1"/>
    <dgm:cxn modelId="{F62E8CE2-A2CE-984C-8E51-ECADCB7A9E85}" type="presParOf" srcId="{1AF7F6CE-91BF-4641-8F58-6C037E8C0C5A}" destId="{7C4E1E33-D2C4-E34E-9DA0-369E63BFD67F}" srcOrd="1" destOrd="0" presId="urn:microsoft.com/office/officeart/2005/8/layout/orgChart1"/>
    <dgm:cxn modelId="{CE77E57E-CA21-6647-916E-88D15DD03BFB}" type="presParOf" srcId="{1AF7F6CE-91BF-4641-8F58-6C037E8C0C5A}" destId="{D082C315-7A7F-8D49-92FC-143531DA3D3E}" srcOrd="2" destOrd="0" presId="urn:microsoft.com/office/officeart/2005/8/layout/orgChart1"/>
    <dgm:cxn modelId="{7E41F9F3-B60B-254B-B344-525FC5B2AA93}" type="presParOf" srcId="{74380EF8-BBC3-7E44-80C4-EC04FD8A55C8}" destId="{ECCD7769-0570-9C4D-9026-991217BCB7BE}" srcOrd="4" destOrd="0" presId="urn:microsoft.com/office/officeart/2005/8/layout/orgChart1"/>
    <dgm:cxn modelId="{FF0A00A1-486C-4247-91BF-4D02EB62964F}" type="presParOf" srcId="{74380EF8-BBC3-7E44-80C4-EC04FD8A55C8}" destId="{82404A39-A97D-0748-A9C1-FFEBFC271834}" srcOrd="5" destOrd="0" presId="urn:microsoft.com/office/officeart/2005/8/layout/orgChart1"/>
    <dgm:cxn modelId="{50AFC9D9-2A90-7A45-9455-DC7FD555C422}" type="presParOf" srcId="{82404A39-A97D-0748-A9C1-FFEBFC271834}" destId="{0A00FA00-6715-AB40-856C-79553E33DBA8}" srcOrd="0" destOrd="0" presId="urn:microsoft.com/office/officeart/2005/8/layout/orgChart1"/>
    <dgm:cxn modelId="{B34C89A1-E1AB-E54F-9ECC-8208E1CA1B3B}" type="presParOf" srcId="{0A00FA00-6715-AB40-856C-79553E33DBA8}" destId="{14C4E68B-D1F8-6C4A-878B-035B19CDADE9}" srcOrd="0" destOrd="0" presId="urn:microsoft.com/office/officeart/2005/8/layout/orgChart1"/>
    <dgm:cxn modelId="{783ABDA8-1309-A74E-8B89-31CFA1D6743D}" type="presParOf" srcId="{0A00FA00-6715-AB40-856C-79553E33DBA8}" destId="{23D7203B-F9DA-C44F-B0A5-7707E9577541}" srcOrd="1" destOrd="0" presId="urn:microsoft.com/office/officeart/2005/8/layout/orgChart1"/>
    <dgm:cxn modelId="{C8AD96F8-815F-1A44-93A8-99CE87C43608}" type="presParOf" srcId="{82404A39-A97D-0748-A9C1-FFEBFC271834}" destId="{892CDD6E-ABE9-7F45-9E15-750FB0EA5771}" srcOrd="1" destOrd="0" presId="urn:microsoft.com/office/officeart/2005/8/layout/orgChart1"/>
    <dgm:cxn modelId="{D777D36C-17AF-944D-99D5-4D439F153C85}" type="presParOf" srcId="{82404A39-A97D-0748-A9C1-FFEBFC271834}" destId="{44F155BC-A72A-6D46-BAE8-25AB886792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7FE05-3862-DD49-A660-A2A96EF9B4BE}">
      <dsp:nvSpPr>
        <dsp:cNvPr id="0" name=""/>
        <dsp:cNvSpPr/>
      </dsp:nvSpPr>
      <dsp:spPr>
        <a:xfrm>
          <a:off x="4760657" y="1428412"/>
          <a:ext cx="189722" cy="619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814"/>
              </a:lnTo>
              <a:lnTo>
                <a:pt x="189722" y="619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532E6-FC10-4C46-9DAF-3F586DDAEAC0}">
      <dsp:nvSpPr>
        <dsp:cNvPr id="0" name=""/>
        <dsp:cNvSpPr/>
      </dsp:nvSpPr>
      <dsp:spPr>
        <a:xfrm>
          <a:off x="3825848" y="2335769"/>
          <a:ext cx="189722" cy="619814"/>
        </a:xfrm>
        <a:custGeom>
          <a:avLst/>
          <a:gdLst/>
          <a:ahLst/>
          <a:cxnLst/>
          <a:rect l="0" t="0" r="0" b="0"/>
          <a:pathLst>
            <a:path>
              <a:moveTo>
                <a:pt x="189722" y="0"/>
              </a:moveTo>
              <a:lnTo>
                <a:pt x="189722" y="619814"/>
              </a:lnTo>
              <a:lnTo>
                <a:pt x="0" y="619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388A8-66AB-D34E-A626-981F157D22AD}">
      <dsp:nvSpPr>
        <dsp:cNvPr id="0" name=""/>
        <dsp:cNvSpPr/>
      </dsp:nvSpPr>
      <dsp:spPr>
        <a:xfrm>
          <a:off x="4570934" y="1428412"/>
          <a:ext cx="189722" cy="619814"/>
        </a:xfrm>
        <a:custGeom>
          <a:avLst/>
          <a:gdLst/>
          <a:ahLst/>
          <a:cxnLst/>
          <a:rect l="0" t="0" r="0" b="0"/>
          <a:pathLst>
            <a:path>
              <a:moveTo>
                <a:pt x="189722" y="0"/>
              </a:moveTo>
              <a:lnTo>
                <a:pt x="189722" y="619814"/>
              </a:lnTo>
              <a:lnTo>
                <a:pt x="0" y="619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B8A60-602D-004C-A6F4-7225131CBBB5}">
      <dsp:nvSpPr>
        <dsp:cNvPr id="0" name=""/>
        <dsp:cNvSpPr/>
      </dsp:nvSpPr>
      <dsp:spPr>
        <a:xfrm>
          <a:off x="8858634" y="4150484"/>
          <a:ext cx="1490173" cy="332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84"/>
              </a:lnTo>
              <a:lnTo>
                <a:pt x="1490173" y="198084"/>
              </a:lnTo>
              <a:lnTo>
                <a:pt x="1490173" y="3322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2C4F6-E5F4-EB49-8A6B-E8F685CF1F73}">
      <dsp:nvSpPr>
        <dsp:cNvPr id="0" name=""/>
        <dsp:cNvSpPr/>
      </dsp:nvSpPr>
      <dsp:spPr>
        <a:xfrm>
          <a:off x="8812914" y="4150484"/>
          <a:ext cx="91440" cy="332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2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17D2B-37BB-B647-95B0-AD7C16E407F4}">
      <dsp:nvSpPr>
        <dsp:cNvPr id="0" name=""/>
        <dsp:cNvSpPr/>
      </dsp:nvSpPr>
      <dsp:spPr>
        <a:xfrm>
          <a:off x="7368461" y="4150484"/>
          <a:ext cx="1490173" cy="332271"/>
        </a:xfrm>
        <a:custGeom>
          <a:avLst/>
          <a:gdLst/>
          <a:ahLst/>
          <a:cxnLst/>
          <a:rect l="0" t="0" r="0" b="0"/>
          <a:pathLst>
            <a:path>
              <a:moveTo>
                <a:pt x="1490173" y="0"/>
              </a:moveTo>
              <a:lnTo>
                <a:pt x="1490173" y="198084"/>
              </a:lnTo>
              <a:lnTo>
                <a:pt x="0" y="198084"/>
              </a:lnTo>
              <a:lnTo>
                <a:pt x="0" y="3322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76050-57E2-7D48-BB77-3717187F125A}">
      <dsp:nvSpPr>
        <dsp:cNvPr id="0" name=""/>
        <dsp:cNvSpPr/>
      </dsp:nvSpPr>
      <dsp:spPr>
        <a:xfrm>
          <a:off x="4760657" y="1428412"/>
          <a:ext cx="4097977" cy="2146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799"/>
              </a:lnTo>
              <a:lnTo>
                <a:pt x="4097977" y="2012799"/>
              </a:lnTo>
              <a:lnTo>
                <a:pt x="4097977" y="21469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632B2-F522-1641-9C81-24B093D5CC1C}">
      <dsp:nvSpPr>
        <dsp:cNvPr id="0" name=""/>
        <dsp:cNvSpPr/>
      </dsp:nvSpPr>
      <dsp:spPr>
        <a:xfrm>
          <a:off x="5133201" y="4150484"/>
          <a:ext cx="745086" cy="332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84"/>
              </a:lnTo>
              <a:lnTo>
                <a:pt x="745086" y="198084"/>
              </a:lnTo>
              <a:lnTo>
                <a:pt x="745086" y="3322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F4544-1712-3D44-AD67-80D8914F6A4E}">
      <dsp:nvSpPr>
        <dsp:cNvPr id="0" name=""/>
        <dsp:cNvSpPr/>
      </dsp:nvSpPr>
      <dsp:spPr>
        <a:xfrm>
          <a:off x="4388114" y="4150484"/>
          <a:ext cx="745086" cy="332271"/>
        </a:xfrm>
        <a:custGeom>
          <a:avLst/>
          <a:gdLst/>
          <a:ahLst/>
          <a:cxnLst/>
          <a:rect l="0" t="0" r="0" b="0"/>
          <a:pathLst>
            <a:path>
              <a:moveTo>
                <a:pt x="745086" y="0"/>
              </a:moveTo>
              <a:lnTo>
                <a:pt x="745086" y="198084"/>
              </a:lnTo>
              <a:lnTo>
                <a:pt x="0" y="198084"/>
              </a:lnTo>
              <a:lnTo>
                <a:pt x="0" y="3322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70924-B4F3-4040-8BB3-61CFEDF3105F}">
      <dsp:nvSpPr>
        <dsp:cNvPr id="0" name=""/>
        <dsp:cNvSpPr/>
      </dsp:nvSpPr>
      <dsp:spPr>
        <a:xfrm>
          <a:off x="4760657" y="1428412"/>
          <a:ext cx="372543" cy="2146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799"/>
              </a:lnTo>
              <a:lnTo>
                <a:pt x="372543" y="2012799"/>
              </a:lnTo>
              <a:lnTo>
                <a:pt x="372543" y="21469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38B13-551A-F845-9ED3-6071F0D57AE7}">
      <dsp:nvSpPr>
        <dsp:cNvPr id="0" name=""/>
        <dsp:cNvSpPr/>
      </dsp:nvSpPr>
      <dsp:spPr>
        <a:xfrm>
          <a:off x="2152854" y="4150484"/>
          <a:ext cx="745086" cy="332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84"/>
              </a:lnTo>
              <a:lnTo>
                <a:pt x="745086" y="198084"/>
              </a:lnTo>
              <a:lnTo>
                <a:pt x="745086" y="3322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FE0E2-0E51-3C46-A8A3-ACFCD79086D7}">
      <dsp:nvSpPr>
        <dsp:cNvPr id="0" name=""/>
        <dsp:cNvSpPr/>
      </dsp:nvSpPr>
      <dsp:spPr>
        <a:xfrm>
          <a:off x="1407767" y="4150484"/>
          <a:ext cx="745086" cy="332271"/>
        </a:xfrm>
        <a:custGeom>
          <a:avLst/>
          <a:gdLst/>
          <a:ahLst/>
          <a:cxnLst/>
          <a:rect l="0" t="0" r="0" b="0"/>
          <a:pathLst>
            <a:path>
              <a:moveTo>
                <a:pt x="745086" y="0"/>
              </a:moveTo>
              <a:lnTo>
                <a:pt x="745086" y="198084"/>
              </a:lnTo>
              <a:lnTo>
                <a:pt x="0" y="198084"/>
              </a:lnTo>
              <a:lnTo>
                <a:pt x="0" y="3322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B30FA-12BF-C347-BFC1-B65BF665A177}">
      <dsp:nvSpPr>
        <dsp:cNvPr id="0" name=""/>
        <dsp:cNvSpPr/>
      </dsp:nvSpPr>
      <dsp:spPr>
        <a:xfrm>
          <a:off x="2152854" y="1428412"/>
          <a:ext cx="2607803" cy="2146985"/>
        </a:xfrm>
        <a:custGeom>
          <a:avLst/>
          <a:gdLst/>
          <a:ahLst/>
          <a:cxnLst/>
          <a:rect l="0" t="0" r="0" b="0"/>
          <a:pathLst>
            <a:path>
              <a:moveTo>
                <a:pt x="2607803" y="0"/>
              </a:moveTo>
              <a:lnTo>
                <a:pt x="2607803" y="2012799"/>
              </a:lnTo>
              <a:lnTo>
                <a:pt x="0" y="2012799"/>
              </a:lnTo>
              <a:lnTo>
                <a:pt x="0" y="21469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B3558-D45F-B14E-A801-5451B5F0BBCF}">
      <dsp:nvSpPr>
        <dsp:cNvPr id="0" name=""/>
        <dsp:cNvSpPr/>
      </dsp:nvSpPr>
      <dsp:spPr>
        <a:xfrm>
          <a:off x="662680" y="1428412"/>
          <a:ext cx="4097977" cy="2146985"/>
        </a:xfrm>
        <a:custGeom>
          <a:avLst/>
          <a:gdLst/>
          <a:ahLst/>
          <a:cxnLst/>
          <a:rect l="0" t="0" r="0" b="0"/>
          <a:pathLst>
            <a:path>
              <a:moveTo>
                <a:pt x="4097977" y="0"/>
              </a:moveTo>
              <a:lnTo>
                <a:pt x="4097977" y="2012799"/>
              </a:lnTo>
              <a:lnTo>
                <a:pt x="0" y="2012799"/>
              </a:lnTo>
              <a:lnTo>
                <a:pt x="0" y="21469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B4C9C-0F17-D443-B025-1C4C394708F7}">
      <dsp:nvSpPr>
        <dsp:cNvPr id="0" name=""/>
        <dsp:cNvSpPr/>
      </dsp:nvSpPr>
      <dsp:spPr>
        <a:xfrm>
          <a:off x="4205294" y="853327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Geschäftsführer</a:t>
          </a:r>
        </a:p>
      </dsp:txBody>
      <dsp:txXfrm>
        <a:off x="4205294" y="853327"/>
        <a:ext cx="1110727" cy="575085"/>
      </dsp:txXfrm>
    </dsp:sp>
    <dsp:sp modelId="{E09FCE9D-35F1-C144-AAC1-112D88334355}">
      <dsp:nvSpPr>
        <dsp:cNvPr id="0" name=""/>
        <dsp:cNvSpPr/>
      </dsp:nvSpPr>
      <dsp:spPr>
        <a:xfrm>
          <a:off x="4427439" y="1300616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Peter Mustermann</a:t>
          </a:r>
        </a:p>
      </dsp:txBody>
      <dsp:txXfrm>
        <a:off x="4427439" y="1300616"/>
        <a:ext cx="999654" cy="191695"/>
      </dsp:txXfrm>
    </dsp:sp>
    <dsp:sp modelId="{7A028FFB-659C-E04E-AEA7-5666375A248D}">
      <dsp:nvSpPr>
        <dsp:cNvPr id="0" name=""/>
        <dsp:cNvSpPr/>
      </dsp:nvSpPr>
      <dsp:spPr>
        <a:xfrm>
          <a:off x="107317" y="3575398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Einkauf</a:t>
          </a:r>
        </a:p>
      </dsp:txBody>
      <dsp:txXfrm>
        <a:off x="107317" y="3575398"/>
        <a:ext cx="1110727" cy="575085"/>
      </dsp:txXfrm>
    </dsp:sp>
    <dsp:sp modelId="{E41E8AF2-1898-C84B-A04B-B68079327F03}">
      <dsp:nvSpPr>
        <dsp:cNvPr id="0" name=""/>
        <dsp:cNvSpPr/>
      </dsp:nvSpPr>
      <dsp:spPr>
        <a:xfrm>
          <a:off x="329462" y="4022687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Erwin Fassbind</a:t>
          </a:r>
        </a:p>
      </dsp:txBody>
      <dsp:txXfrm>
        <a:off x="329462" y="4022687"/>
        <a:ext cx="999654" cy="191695"/>
      </dsp:txXfrm>
    </dsp:sp>
    <dsp:sp modelId="{624FB069-AC10-E042-895A-74CC55D3DC95}">
      <dsp:nvSpPr>
        <dsp:cNvPr id="0" name=""/>
        <dsp:cNvSpPr/>
      </dsp:nvSpPr>
      <dsp:spPr>
        <a:xfrm>
          <a:off x="1597490" y="3575398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Marketing</a:t>
          </a:r>
        </a:p>
      </dsp:txBody>
      <dsp:txXfrm>
        <a:off x="1597490" y="3575398"/>
        <a:ext cx="1110727" cy="575085"/>
      </dsp:txXfrm>
    </dsp:sp>
    <dsp:sp modelId="{3545C304-56F0-7645-9AEC-CAA43492BEFB}">
      <dsp:nvSpPr>
        <dsp:cNvPr id="0" name=""/>
        <dsp:cNvSpPr/>
      </dsp:nvSpPr>
      <dsp:spPr>
        <a:xfrm>
          <a:off x="1819636" y="4022687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Petra Meier</a:t>
          </a:r>
        </a:p>
      </dsp:txBody>
      <dsp:txXfrm>
        <a:off x="1819636" y="4022687"/>
        <a:ext cx="999654" cy="191695"/>
      </dsp:txXfrm>
    </dsp:sp>
    <dsp:sp modelId="{BABE28E1-3424-D04D-9E30-091CFAF006D1}">
      <dsp:nvSpPr>
        <dsp:cNvPr id="0" name=""/>
        <dsp:cNvSpPr/>
      </dsp:nvSpPr>
      <dsp:spPr>
        <a:xfrm>
          <a:off x="852403" y="4482755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Social Media</a:t>
          </a:r>
        </a:p>
      </dsp:txBody>
      <dsp:txXfrm>
        <a:off x="852403" y="4482755"/>
        <a:ext cx="1110727" cy="575085"/>
      </dsp:txXfrm>
    </dsp:sp>
    <dsp:sp modelId="{DE6A74C8-9AC5-B549-B21D-460B0BC1BB3A}">
      <dsp:nvSpPr>
        <dsp:cNvPr id="0" name=""/>
        <dsp:cNvSpPr/>
      </dsp:nvSpPr>
      <dsp:spPr>
        <a:xfrm>
          <a:off x="1074549" y="4930044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200" kern="1200"/>
        </a:p>
      </dsp:txBody>
      <dsp:txXfrm>
        <a:off x="1074549" y="4930044"/>
        <a:ext cx="999654" cy="191695"/>
      </dsp:txXfrm>
    </dsp:sp>
    <dsp:sp modelId="{2BEB805F-EFC4-CB48-A62E-5894D2A0F102}">
      <dsp:nvSpPr>
        <dsp:cNvPr id="0" name=""/>
        <dsp:cNvSpPr/>
      </dsp:nvSpPr>
      <dsp:spPr>
        <a:xfrm>
          <a:off x="2342577" y="4482755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Webshop</a:t>
          </a:r>
        </a:p>
      </dsp:txBody>
      <dsp:txXfrm>
        <a:off x="2342577" y="4482755"/>
        <a:ext cx="1110727" cy="575085"/>
      </dsp:txXfrm>
    </dsp:sp>
    <dsp:sp modelId="{5960660F-271D-474B-9BA0-68AF08202F24}">
      <dsp:nvSpPr>
        <dsp:cNvPr id="0" name=""/>
        <dsp:cNvSpPr/>
      </dsp:nvSpPr>
      <dsp:spPr>
        <a:xfrm>
          <a:off x="2564722" y="4930044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200" kern="1200"/>
        </a:p>
      </dsp:txBody>
      <dsp:txXfrm>
        <a:off x="2564722" y="4930044"/>
        <a:ext cx="999654" cy="191695"/>
      </dsp:txXfrm>
    </dsp:sp>
    <dsp:sp modelId="{F4D0E950-B091-DF40-B9DF-DF561956C0CB}">
      <dsp:nvSpPr>
        <dsp:cNvPr id="0" name=""/>
        <dsp:cNvSpPr/>
      </dsp:nvSpPr>
      <dsp:spPr>
        <a:xfrm>
          <a:off x="4577837" y="3575398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Produktion</a:t>
          </a:r>
        </a:p>
      </dsp:txBody>
      <dsp:txXfrm>
        <a:off x="4577837" y="3575398"/>
        <a:ext cx="1110727" cy="575085"/>
      </dsp:txXfrm>
    </dsp:sp>
    <dsp:sp modelId="{88CDFB66-EA8C-F247-A7BA-F1B85975F249}">
      <dsp:nvSpPr>
        <dsp:cNvPr id="0" name=""/>
        <dsp:cNvSpPr/>
      </dsp:nvSpPr>
      <dsp:spPr>
        <a:xfrm>
          <a:off x="4799983" y="4022687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Vakant</a:t>
          </a:r>
        </a:p>
      </dsp:txBody>
      <dsp:txXfrm>
        <a:off x="4799983" y="4022687"/>
        <a:ext cx="999654" cy="191695"/>
      </dsp:txXfrm>
    </dsp:sp>
    <dsp:sp modelId="{F32659B7-2511-CC4A-B92D-20017D4F1598}">
      <dsp:nvSpPr>
        <dsp:cNvPr id="0" name=""/>
        <dsp:cNvSpPr/>
      </dsp:nvSpPr>
      <dsp:spPr>
        <a:xfrm>
          <a:off x="3832750" y="4482755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Standort Süd</a:t>
          </a:r>
        </a:p>
      </dsp:txBody>
      <dsp:txXfrm>
        <a:off x="3832750" y="4482755"/>
        <a:ext cx="1110727" cy="575085"/>
      </dsp:txXfrm>
    </dsp:sp>
    <dsp:sp modelId="{B539F646-C08C-EE45-BE31-6BB84E851B78}">
      <dsp:nvSpPr>
        <dsp:cNvPr id="0" name=""/>
        <dsp:cNvSpPr/>
      </dsp:nvSpPr>
      <dsp:spPr>
        <a:xfrm>
          <a:off x="4054896" y="4930044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200" kern="1200"/>
        </a:p>
      </dsp:txBody>
      <dsp:txXfrm>
        <a:off x="4054896" y="4930044"/>
        <a:ext cx="999654" cy="191695"/>
      </dsp:txXfrm>
    </dsp:sp>
    <dsp:sp modelId="{F054A55F-712A-0947-A46E-8B9F2C55B371}">
      <dsp:nvSpPr>
        <dsp:cNvPr id="0" name=""/>
        <dsp:cNvSpPr/>
      </dsp:nvSpPr>
      <dsp:spPr>
        <a:xfrm>
          <a:off x="5322924" y="4482755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Standort Nord</a:t>
          </a:r>
        </a:p>
      </dsp:txBody>
      <dsp:txXfrm>
        <a:off x="5322924" y="4482755"/>
        <a:ext cx="1110727" cy="575085"/>
      </dsp:txXfrm>
    </dsp:sp>
    <dsp:sp modelId="{08CA67AD-AA6F-2E4B-87F9-F8C1F53449CF}">
      <dsp:nvSpPr>
        <dsp:cNvPr id="0" name=""/>
        <dsp:cNvSpPr/>
      </dsp:nvSpPr>
      <dsp:spPr>
        <a:xfrm>
          <a:off x="5545069" y="4930044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200" kern="1200"/>
        </a:p>
      </dsp:txBody>
      <dsp:txXfrm>
        <a:off x="5545069" y="4930044"/>
        <a:ext cx="999654" cy="191695"/>
      </dsp:txXfrm>
    </dsp:sp>
    <dsp:sp modelId="{E3319A4F-77EB-784C-AEC5-8E5B569DCCCE}">
      <dsp:nvSpPr>
        <dsp:cNvPr id="0" name=""/>
        <dsp:cNvSpPr/>
      </dsp:nvSpPr>
      <dsp:spPr>
        <a:xfrm>
          <a:off x="8303271" y="3575398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Vertrieb</a:t>
          </a:r>
        </a:p>
      </dsp:txBody>
      <dsp:txXfrm>
        <a:off x="8303271" y="3575398"/>
        <a:ext cx="1110727" cy="575085"/>
      </dsp:txXfrm>
    </dsp:sp>
    <dsp:sp modelId="{6F44FFA2-06F2-4847-8C14-F4201BDADD05}">
      <dsp:nvSpPr>
        <dsp:cNvPr id="0" name=""/>
        <dsp:cNvSpPr/>
      </dsp:nvSpPr>
      <dsp:spPr>
        <a:xfrm>
          <a:off x="8525416" y="4022687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/>
            <a:t>Joachim Anders</a:t>
          </a:r>
        </a:p>
      </dsp:txBody>
      <dsp:txXfrm>
        <a:off x="8525416" y="4022687"/>
        <a:ext cx="999654" cy="191695"/>
      </dsp:txXfrm>
    </dsp:sp>
    <dsp:sp modelId="{340080F3-78F8-914A-B2A5-19D1A9C524D8}">
      <dsp:nvSpPr>
        <dsp:cNvPr id="0" name=""/>
        <dsp:cNvSpPr/>
      </dsp:nvSpPr>
      <dsp:spPr>
        <a:xfrm>
          <a:off x="6813097" y="4482755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Vertrieb Europa</a:t>
          </a:r>
        </a:p>
      </dsp:txBody>
      <dsp:txXfrm>
        <a:off x="6813097" y="4482755"/>
        <a:ext cx="1110727" cy="575085"/>
      </dsp:txXfrm>
    </dsp:sp>
    <dsp:sp modelId="{2E673C64-943A-8D4D-9B1F-D35AB22A8885}">
      <dsp:nvSpPr>
        <dsp:cNvPr id="0" name=""/>
        <dsp:cNvSpPr/>
      </dsp:nvSpPr>
      <dsp:spPr>
        <a:xfrm>
          <a:off x="7035243" y="4930044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200" kern="1200"/>
        </a:p>
      </dsp:txBody>
      <dsp:txXfrm>
        <a:off x="7035243" y="4930044"/>
        <a:ext cx="999654" cy="191695"/>
      </dsp:txXfrm>
    </dsp:sp>
    <dsp:sp modelId="{79B519ED-870C-7840-B94E-8AD635C692B7}">
      <dsp:nvSpPr>
        <dsp:cNvPr id="0" name=""/>
        <dsp:cNvSpPr/>
      </dsp:nvSpPr>
      <dsp:spPr>
        <a:xfrm>
          <a:off x="8303271" y="4482755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Vertrieb Asien</a:t>
          </a:r>
        </a:p>
      </dsp:txBody>
      <dsp:txXfrm>
        <a:off x="8303271" y="4482755"/>
        <a:ext cx="1110727" cy="575085"/>
      </dsp:txXfrm>
    </dsp:sp>
    <dsp:sp modelId="{88CDF9E4-7F35-AC4A-8C1A-6B29DC675E28}">
      <dsp:nvSpPr>
        <dsp:cNvPr id="0" name=""/>
        <dsp:cNvSpPr/>
      </dsp:nvSpPr>
      <dsp:spPr>
        <a:xfrm>
          <a:off x="8525416" y="4930044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200" kern="1200"/>
        </a:p>
      </dsp:txBody>
      <dsp:txXfrm>
        <a:off x="8525416" y="4930044"/>
        <a:ext cx="999654" cy="191695"/>
      </dsp:txXfrm>
    </dsp:sp>
    <dsp:sp modelId="{A70C4186-6A12-C541-BDC1-872A99FAC516}">
      <dsp:nvSpPr>
        <dsp:cNvPr id="0" name=""/>
        <dsp:cNvSpPr/>
      </dsp:nvSpPr>
      <dsp:spPr>
        <a:xfrm>
          <a:off x="9793444" y="4482755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Vertrieb USA</a:t>
          </a:r>
        </a:p>
      </dsp:txBody>
      <dsp:txXfrm>
        <a:off x="9793444" y="4482755"/>
        <a:ext cx="1110727" cy="575085"/>
      </dsp:txXfrm>
    </dsp:sp>
    <dsp:sp modelId="{0E6A4494-9F58-2A49-B755-2C0702CAC451}">
      <dsp:nvSpPr>
        <dsp:cNvPr id="0" name=""/>
        <dsp:cNvSpPr/>
      </dsp:nvSpPr>
      <dsp:spPr>
        <a:xfrm>
          <a:off x="10015590" y="4930044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200" kern="1200"/>
        </a:p>
      </dsp:txBody>
      <dsp:txXfrm>
        <a:off x="10015590" y="4930044"/>
        <a:ext cx="999654" cy="191695"/>
      </dsp:txXfrm>
    </dsp:sp>
    <dsp:sp modelId="{F5C6DF15-CE18-DF46-A797-D58483161BF0}">
      <dsp:nvSpPr>
        <dsp:cNvPr id="0" name=""/>
        <dsp:cNvSpPr/>
      </dsp:nvSpPr>
      <dsp:spPr>
        <a:xfrm>
          <a:off x="3460207" y="1760684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Finanzen und Rechnungswesen</a:t>
          </a:r>
        </a:p>
      </dsp:txBody>
      <dsp:txXfrm>
        <a:off x="3460207" y="1760684"/>
        <a:ext cx="1110727" cy="575085"/>
      </dsp:txXfrm>
    </dsp:sp>
    <dsp:sp modelId="{555D9BE6-BFDC-2942-B754-166A8E59DBDB}">
      <dsp:nvSpPr>
        <dsp:cNvPr id="0" name=""/>
        <dsp:cNvSpPr/>
      </dsp:nvSpPr>
      <dsp:spPr>
        <a:xfrm>
          <a:off x="3682352" y="2207973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Hans Meier</a:t>
          </a:r>
        </a:p>
      </dsp:txBody>
      <dsp:txXfrm>
        <a:off x="3682352" y="2207973"/>
        <a:ext cx="999654" cy="191695"/>
      </dsp:txXfrm>
    </dsp:sp>
    <dsp:sp modelId="{46753C41-3177-844E-9782-F8939FC6CA1D}">
      <dsp:nvSpPr>
        <dsp:cNvPr id="0" name=""/>
        <dsp:cNvSpPr/>
      </dsp:nvSpPr>
      <dsp:spPr>
        <a:xfrm>
          <a:off x="2715120" y="2668041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Personal</a:t>
          </a:r>
        </a:p>
      </dsp:txBody>
      <dsp:txXfrm>
        <a:off x="2715120" y="2668041"/>
        <a:ext cx="1110727" cy="575085"/>
      </dsp:txXfrm>
    </dsp:sp>
    <dsp:sp modelId="{08DA959F-423A-BE4F-9216-31FAE4657FE4}">
      <dsp:nvSpPr>
        <dsp:cNvPr id="0" name=""/>
        <dsp:cNvSpPr/>
      </dsp:nvSpPr>
      <dsp:spPr>
        <a:xfrm>
          <a:off x="2937266" y="3115330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Anna Mustermann</a:t>
          </a:r>
        </a:p>
      </dsp:txBody>
      <dsp:txXfrm>
        <a:off x="2937266" y="3115330"/>
        <a:ext cx="999654" cy="191695"/>
      </dsp:txXfrm>
    </dsp:sp>
    <dsp:sp modelId="{89290FD8-CC42-A348-8DD3-24226AD1394A}">
      <dsp:nvSpPr>
        <dsp:cNvPr id="0" name=""/>
        <dsp:cNvSpPr/>
      </dsp:nvSpPr>
      <dsp:spPr>
        <a:xfrm>
          <a:off x="4950380" y="1760684"/>
          <a:ext cx="1110727" cy="5750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115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IT Services</a:t>
          </a:r>
        </a:p>
      </dsp:txBody>
      <dsp:txXfrm>
        <a:off x="4950380" y="1760684"/>
        <a:ext cx="1110727" cy="575085"/>
      </dsp:txXfrm>
    </dsp:sp>
    <dsp:sp modelId="{96DFD3BE-D2FD-A647-8870-A08E7C7C1D68}">
      <dsp:nvSpPr>
        <dsp:cNvPr id="0" name=""/>
        <dsp:cNvSpPr/>
      </dsp:nvSpPr>
      <dsp:spPr>
        <a:xfrm>
          <a:off x="5172526" y="2207973"/>
          <a:ext cx="999654" cy="1916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Elon Musk</a:t>
          </a:r>
        </a:p>
      </dsp:txBody>
      <dsp:txXfrm>
        <a:off x="5172526" y="2207973"/>
        <a:ext cx="999654" cy="191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F9CFA-3926-2349-8C7D-1210A4E4BFBE}">
      <dsp:nvSpPr>
        <dsp:cNvPr id="0" name=""/>
        <dsp:cNvSpPr/>
      </dsp:nvSpPr>
      <dsp:spPr>
        <a:xfrm>
          <a:off x="5404505" y="629623"/>
          <a:ext cx="131691" cy="57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935"/>
              </a:lnTo>
              <a:lnTo>
                <a:pt x="131691" y="57693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25F0F-0A9C-7345-AE95-FF19E350461A}">
      <dsp:nvSpPr>
        <dsp:cNvPr id="0" name=""/>
        <dsp:cNvSpPr/>
      </dsp:nvSpPr>
      <dsp:spPr>
        <a:xfrm>
          <a:off x="4514017" y="1520110"/>
          <a:ext cx="131691" cy="576935"/>
        </a:xfrm>
        <a:custGeom>
          <a:avLst/>
          <a:gdLst/>
          <a:ahLst/>
          <a:cxnLst/>
          <a:rect l="0" t="0" r="0" b="0"/>
          <a:pathLst>
            <a:path>
              <a:moveTo>
                <a:pt x="131691" y="0"/>
              </a:moveTo>
              <a:lnTo>
                <a:pt x="131691" y="576935"/>
              </a:lnTo>
              <a:lnTo>
                <a:pt x="0" y="5769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89074-EA1E-CA48-9610-32FEC4BF7615}">
      <dsp:nvSpPr>
        <dsp:cNvPr id="0" name=""/>
        <dsp:cNvSpPr/>
      </dsp:nvSpPr>
      <dsp:spPr>
        <a:xfrm>
          <a:off x="5272813" y="629623"/>
          <a:ext cx="131691" cy="576935"/>
        </a:xfrm>
        <a:custGeom>
          <a:avLst/>
          <a:gdLst/>
          <a:ahLst/>
          <a:cxnLst/>
          <a:rect l="0" t="0" r="0" b="0"/>
          <a:pathLst>
            <a:path>
              <a:moveTo>
                <a:pt x="131691" y="0"/>
              </a:moveTo>
              <a:lnTo>
                <a:pt x="131691" y="576935"/>
              </a:lnTo>
              <a:lnTo>
                <a:pt x="0" y="57693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363BD-7047-F846-B6E1-6636A90A7DDF}">
      <dsp:nvSpPr>
        <dsp:cNvPr id="0" name=""/>
        <dsp:cNvSpPr/>
      </dsp:nvSpPr>
      <dsp:spPr>
        <a:xfrm>
          <a:off x="7179208" y="3301085"/>
          <a:ext cx="188131" cy="2357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7909"/>
              </a:lnTo>
              <a:lnTo>
                <a:pt x="188131" y="235790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82755-66D8-5B41-BFBE-F788C0EE4842}">
      <dsp:nvSpPr>
        <dsp:cNvPr id="0" name=""/>
        <dsp:cNvSpPr/>
      </dsp:nvSpPr>
      <dsp:spPr>
        <a:xfrm>
          <a:off x="7179208" y="3301085"/>
          <a:ext cx="188131" cy="146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422"/>
              </a:lnTo>
              <a:lnTo>
                <a:pt x="188131" y="146742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0092E-5183-DB49-923D-3F027FA7E437}">
      <dsp:nvSpPr>
        <dsp:cNvPr id="0" name=""/>
        <dsp:cNvSpPr/>
      </dsp:nvSpPr>
      <dsp:spPr>
        <a:xfrm>
          <a:off x="7179208" y="3301085"/>
          <a:ext cx="188131" cy="57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935"/>
              </a:lnTo>
              <a:lnTo>
                <a:pt x="188131" y="5769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00D3E-065B-FD4C-BE6F-49618859708E}">
      <dsp:nvSpPr>
        <dsp:cNvPr id="0" name=""/>
        <dsp:cNvSpPr/>
      </dsp:nvSpPr>
      <dsp:spPr>
        <a:xfrm>
          <a:off x="5404505" y="629623"/>
          <a:ext cx="2276386" cy="2044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666"/>
              </a:lnTo>
              <a:lnTo>
                <a:pt x="2276386" y="1912666"/>
              </a:lnTo>
              <a:lnTo>
                <a:pt x="2276386" y="20443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4E4F7-7DD0-6046-9751-949C262BF990}">
      <dsp:nvSpPr>
        <dsp:cNvPr id="0" name=""/>
        <dsp:cNvSpPr/>
      </dsp:nvSpPr>
      <dsp:spPr>
        <a:xfrm>
          <a:off x="5661617" y="3301085"/>
          <a:ext cx="188131" cy="146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422"/>
              </a:lnTo>
              <a:lnTo>
                <a:pt x="188131" y="146742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080BA-3846-4546-91B3-256F2C3C01D3}">
      <dsp:nvSpPr>
        <dsp:cNvPr id="0" name=""/>
        <dsp:cNvSpPr/>
      </dsp:nvSpPr>
      <dsp:spPr>
        <a:xfrm>
          <a:off x="5661617" y="3301085"/>
          <a:ext cx="188131" cy="57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935"/>
              </a:lnTo>
              <a:lnTo>
                <a:pt x="188131" y="5769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665A6-327A-3541-8A27-462405086E63}">
      <dsp:nvSpPr>
        <dsp:cNvPr id="0" name=""/>
        <dsp:cNvSpPr/>
      </dsp:nvSpPr>
      <dsp:spPr>
        <a:xfrm>
          <a:off x="5404505" y="629623"/>
          <a:ext cx="758795" cy="2044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666"/>
              </a:lnTo>
              <a:lnTo>
                <a:pt x="758795" y="1912666"/>
              </a:lnTo>
              <a:lnTo>
                <a:pt x="758795" y="20443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A5EBA-A5F4-8F4C-A29B-DBCA167B1C17}">
      <dsp:nvSpPr>
        <dsp:cNvPr id="0" name=""/>
        <dsp:cNvSpPr/>
      </dsp:nvSpPr>
      <dsp:spPr>
        <a:xfrm>
          <a:off x="4144026" y="3301085"/>
          <a:ext cx="188131" cy="146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422"/>
              </a:lnTo>
              <a:lnTo>
                <a:pt x="188131" y="146742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EC020-37E1-264A-8888-168DD0232488}">
      <dsp:nvSpPr>
        <dsp:cNvPr id="0" name=""/>
        <dsp:cNvSpPr/>
      </dsp:nvSpPr>
      <dsp:spPr>
        <a:xfrm>
          <a:off x="4144026" y="3301085"/>
          <a:ext cx="188131" cy="57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935"/>
              </a:lnTo>
              <a:lnTo>
                <a:pt x="188131" y="5769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70263-F085-0246-A796-C706ADB3BC26}">
      <dsp:nvSpPr>
        <dsp:cNvPr id="0" name=""/>
        <dsp:cNvSpPr/>
      </dsp:nvSpPr>
      <dsp:spPr>
        <a:xfrm>
          <a:off x="4645709" y="629623"/>
          <a:ext cx="758795" cy="2044357"/>
        </a:xfrm>
        <a:custGeom>
          <a:avLst/>
          <a:gdLst/>
          <a:ahLst/>
          <a:cxnLst/>
          <a:rect l="0" t="0" r="0" b="0"/>
          <a:pathLst>
            <a:path>
              <a:moveTo>
                <a:pt x="758795" y="0"/>
              </a:moveTo>
              <a:lnTo>
                <a:pt x="758795" y="1912666"/>
              </a:lnTo>
              <a:lnTo>
                <a:pt x="0" y="1912666"/>
              </a:lnTo>
              <a:lnTo>
                <a:pt x="0" y="20443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3CA2B-F0B7-5441-B280-AC7C1189E4DE}">
      <dsp:nvSpPr>
        <dsp:cNvPr id="0" name=""/>
        <dsp:cNvSpPr/>
      </dsp:nvSpPr>
      <dsp:spPr>
        <a:xfrm>
          <a:off x="3128118" y="629623"/>
          <a:ext cx="2276386" cy="2044357"/>
        </a:xfrm>
        <a:custGeom>
          <a:avLst/>
          <a:gdLst/>
          <a:ahLst/>
          <a:cxnLst/>
          <a:rect l="0" t="0" r="0" b="0"/>
          <a:pathLst>
            <a:path>
              <a:moveTo>
                <a:pt x="2276386" y="0"/>
              </a:moveTo>
              <a:lnTo>
                <a:pt x="2276386" y="1912666"/>
              </a:lnTo>
              <a:lnTo>
                <a:pt x="0" y="1912666"/>
              </a:lnTo>
              <a:lnTo>
                <a:pt x="0" y="20443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35208-D0B9-6145-A84C-6C851C55C514}">
      <dsp:nvSpPr>
        <dsp:cNvPr id="0" name=""/>
        <dsp:cNvSpPr/>
      </dsp:nvSpPr>
      <dsp:spPr>
        <a:xfrm>
          <a:off x="4777401" y="2519"/>
          <a:ext cx="1254207" cy="6271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Geschäftsführer</a:t>
          </a:r>
        </a:p>
      </dsp:txBody>
      <dsp:txXfrm>
        <a:off x="4777401" y="2519"/>
        <a:ext cx="1254207" cy="627103"/>
      </dsp:txXfrm>
    </dsp:sp>
    <dsp:sp modelId="{CF4E4F36-9040-E447-BF4A-BF951DD00EC0}">
      <dsp:nvSpPr>
        <dsp:cNvPr id="0" name=""/>
        <dsp:cNvSpPr/>
      </dsp:nvSpPr>
      <dsp:spPr>
        <a:xfrm>
          <a:off x="2501015" y="2673981"/>
          <a:ext cx="1254207" cy="6271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Einkauf</a:t>
          </a:r>
        </a:p>
      </dsp:txBody>
      <dsp:txXfrm>
        <a:off x="2501015" y="2673981"/>
        <a:ext cx="1254207" cy="627103"/>
      </dsp:txXfrm>
    </dsp:sp>
    <dsp:sp modelId="{99031536-929D-C94E-8E80-7DF2FDB8AD92}">
      <dsp:nvSpPr>
        <dsp:cNvPr id="0" name=""/>
        <dsp:cNvSpPr/>
      </dsp:nvSpPr>
      <dsp:spPr>
        <a:xfrm>
          <a:off x="4018605" y="2673981"/>
          <a:ext cx="1254207" cy="6271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Marketing</a:t>
          </a:r>
        </a:p>
      </dsp:txBody>
      <dsp:txXfrm>
        <a:off x="4018605" y="2673981"/>
        <a:ext cx="1254207" cy="627103"/>
      </dsp:txXfrm>
    </dsp:sp>
    <dsp:sp modelId="{F7BE140C-90B3-DB4D-A189-6B8CA0AFDA49}">
      <dsp:nvSpPr>
        <dsp:cNvPr id="0" name=""/>
        <dsp:cNvSpPr/>
      </dsp:nvSpPr>
      <dsp:spPr>
        <a:xfrm>
          <a:off x="4332157" y="3564468"/>
          <a:ext cx="1254207" cy="62710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Social Media</a:t>
          </a:r>
        </a:p>
      </dsp:txBody>
      <dsp:txXfrm>
        <a:off x="4332157" y="3564468"/>
        <a:ext cx="1254207" cy="627103"/>
      </dsp:txXfrm>
    </dsp:sp>
    <dsp:sp modelId="{8F1CFE3F-563F-E34F-A80F-B0B1D0E323A6}">
      <dsp:nvSpPr>
        <dsp:cNvPr id="0" name=""/>
        <dsp:cNvSpPr/>
      </dsp:nvSpPr>
      <dsp:spPr>
        <a:xfrm>
          <a:off x="4332157" y="4454956"/>
          <a:ext cx="1254207" cy="62710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Webshop</a:t>
          </a:r>
        </a:p>
      </dsp:txBody>
      <dsp:txXfrm>
        <a:off x="4332157" y="4454956"/>
        <a:ext cx="1254207" cy="627103"/>
      </dsp:txXfrm>
    </dsp:sp>
    <dsp:sp modelId="{908E7B2F-5130-E94B-8DBB-E836CD9CF161}">
      <dsp:nvSpPr>
        <dsp:cNvPr id="0" name=""/>
        <dsp:cNvSpPr/>
      </dsp:nvSpPr>
      <dsp:spPr>
        <a:xfrm>
          <a:off x="5536196" y="2673981"/>
          <a:ext cx="1254207" cy="6271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Produktion</a:t>
          </a:r>
        </a:p>
      </dsp:txBody>
      <dsp:txXfrm>
        <a:off x="5536196" y="2673981"/>
        <a:ext cx="1254207" cy="627103"/>
      </dsp:txXfrm>
    </dsp:sp>
    <dsp:sp modelId="{655935AA-8EF4-574F-9EDA-43B93E5D8DC1}">
      <dsp:nvSpPr>
        <dsp:cNvPr id="0" name=""/>
        <dsp:cNvSpPr/>
      </dsp:nvSpPr>
      <dsp:spPr>
        <a:xfrm>
          <a:off x="5849748" y="3564468"/>
          <a:ext cx="1254207" cy="62710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Standort Süd</a:t>
          </a:r>
        </a:p>
      </dsp:txBody>
      <dsp:txXfrm>
        <a:off x="5849748" y="3564468"/>
        <a:ext cx="1254207" cy="627103"/>
      </dsp:txXfrm>
    </dsp:sp>
    <dsp:sp modelId="{2FAA5575-69AE-0348-A8B6-FF4A6547B2A4}">
      <dsp:nvSpPr>
        <dsp:cNvPr id="0" name=""/>
        <dsp:cNvSpPr/>
      </dsp:nvSpPr>
      <dsp:spPr>
        <a:xfrm>
          <a:off x="5849748" y="4454956"/>
          <a:ext cx="1254207" cy="62710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Standort Nord</a:t>
          </a:r>
        </a:p>
      </dsp:txBody>
      <dsp:txXfrm>
        <a:off x="5849748" y="4454956"/>
        <a:ext cx="1254207" cy="627103"/>
      </dsp:txXfrm>
    </dsp:sp>
    <dsp:sp modelId="{1E6A62D5-7F83-8C45-8F10-3E9951D44F5E}">
      <dsp:nvSpPr>
        <dsp:cNvPr id="0" name=""/>
        <dsp:cNvSpPr/>
      </dsp:nvSpPr>
      <dsp:spPr>
        <a:xfrm>
          <a:off x="7053787" y="2673981"/>
          <a:ext cx="1254207" cy="6271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</a:t>
          </a:r>
        </a:p>
      </dsp:txBody>
      <dsp:txXfrm>
        <a:off x="7053787" y="2673981"/>
        <a:ext cx="1254207" cy="627103"/>
      </dsp:txXfrm>
    </dsp:sp>
    <dsp:sp modelId="{AE813806-407F-844F-8064-7AF206A1C816}">
      <dsp:nvSpPr>
        <dsp:cNvPr id="0" name=""/>
        <dsp:cNvSpPr/>
      </dsp:nvSpPr>
      <dsp:spPr>
        <a:xfrm>
          <a:off x="7367339" y="3564468"/>
          <a:ext cx="1254207" cy="62710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 Europa</a:t>
          </a:r>
        </a:p>
      </dsp:txBody>
      <dsp:txXfrm>
        <a:off x="7367339" y="3564468"/>
        <a:ext cx="1254207" cy="627103"/>
      </dsp:txXfrm>
    </dsp:sp>
    <dsp:sp modelId="{942961E7-4747-2F41-8CCE-4A909C9B1165}">
      <dsp:nvSpPr>
        <dsp:cNvPr id="0" name=""/>
        <dsp:cNvSpPr/>
      </dsp:nvSpPr>
      <dsp:spPr>
        <a:xfrm>
          <a:off x="7367339" y="4454956"/>
          <a:ext cx="1254207" cy="62710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 Asien</a:t>
          </a:r>
        </a:p>
      </dsp:txBody>
      <dsp:txXfrm>
        <a:off x="7367339" y="4454956"/>
        <a:ext cx="1254207" cy="627103"/>
      </dsp:txXfrm>
    </dsp:sp>
    <dsp:sp modelId="{31659100-6D16-C34F-99B4-027479F5AA45}">
      <dsp:nvSpPr>
        <dsp:cNvPr id="0" name=""/>
        <dsp:cNvSpPr/>
      </dsp:nvSpPr>
      <dsp:spPr>
        <a:xfrm>
          <a:off x="7367339" y="5345443"/>
          <a:ext cx="1254207" cy="62710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 USA</a:t>
          </a:r>
        </a:p>
      </dsp:txBody>
      <dsp:txXfrm>
        <a:off x="7367339" y="5345443"/>
        <a:ext cx="1254207" cy="627103"/>
      </dsp:txXfrm>
    </dsp:sp>
    <dsp:sp modelId="{6F663F4A-DD10-7947-9DF3-E57D734C75AF}">
      <dsp:nvSpPr>
        <dsp:cNvPr id="0" name=""/>
        <dsp:cNvSpPr/>
      </dsp:nvSpPr>
      <dsp:spPr>
        <a:xfrm>
          <a:off x="4018605" y="893007"/>
          <a:ext cx="1254207" cy="6271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Finanzen und Rechnungswesen</a:t>
          </a:r>
        </a:p>
      </dsp:txBody>
      <dsp:txXfrm>
        <a:off x="4018605" y="893007"/>
        <a:ext cx="1254207" cy="627103"/>
      </dsp:txXfrm>
    </dsp:sp>
    <dsp:sp modelId="{C25D6C94-ED68-9F4B-92C8-B7A98CC0964A}">
      <dsp:nvSpPr>
        <dsp:cNvPr id="0" name=""/>
        <dsp:cNvSpPr/>
      </dsp:nvSpPr>
      <dsp:spPr>
        <a:xfrm>
          <a:off x="3259810" y="1783494"/>
          <a:ext cx="1254207" cy="6271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Personal</a:t>
          </a:r>
        </a:p>
      </dsp:txBody>
      <dsp:txXfrm>
        <a:off x="3259810" y="1783494"/>
        <a:ext cx="1254207" cy="627103"/>
      </dsp:txXfrm>
    </dsp:sp>
    <dsp:sp modelId="{2F6ED389-9B9E-C543-BC48-0023A69A4EAD}">
      <dsp:nvSpPr>
        <dsp:cNvPr id="0" name=""/>
        <dsp:cNvSpPr/>
      </dsp:nvSpPr>
      <dsp:spPr>
        <a:xfrm>
          <a:off x="5536196" y="893007"/>
          <a:ext cx="1254207" cy="6271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IT Services</a:t>
          </a:r>
        </a:p>
      </dsp:txBody>
      <dsp:txXfrm>
        <a:off x="5536196" y="893007"/>
        <a:ext cx="1254207" cy="6271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B6DC4-824E-174E-A971-00DFEAF164BC}">
      <dsp:nvSpPr>
        <dsp:cNvPr id="0" name=""/>
        <dsp:cNvSpPr/>
      </dsp:nvSpPr>
      <dsp:spPr>
        <a:xfrm>
          <a:off x="5404505" y="629623"/>
          <a:ext cx="131691" cy="57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935"/>
              </a:lnTo>
              <a:lnTo>
                <a:pt x="131691" y="576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A7643-158C-9947-AB68-1B9EC6F82AAB}">
      <dsp:nvSpPr>
        <dsp:cNvPr id="0" name=""/>
        <dsp:cNvSpPr/>
      </dsp:nvSpPr>
      <dsp:spPr>
        <a:xfrm>
          <a:off x="4514017" y="1520110"/>
          <a:ext cx="131691" cy="576935"/>
        </a:xfrm>
        <a:custGeom>
          <a:avLst/>
          <a:gdLst/>
          <a:ahLst/>
          <a:cxnLst/>
          <a:rect l="0" t="0" r="0" b="0"/>
          <a:pathLst>
            <a:path>
              <a:moveTo>
                <a:pt x="131691" y="0"/>
              </a:moveTo>
              <a:lnTo>
                <a:pt x="131691" y="576935"/>
              </a:lnTo>
              <a:lnTo>
                <a:pt x="0" y="5769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C3C65-CAAD-8B4D-9A3B-B7164AEB6FA9}">
      <dsp:nvSpPr>
        <dsp:cNvPr id="0" name=""/>
        <dsp:cNvSpPr/>
      </dsp:nvSpPr>
      <dsp:spPr>
        <a:xfrm>
          <a:off x="5272813" y="629623"/>
          <a:ext cx="131691" cy="576935"/>
        </a:xfrm>
        <a:custGeom>
          <a:avLst/>
          <a:gdLst/>
          <a:ahLst/>
          <a:cxnLst/>
          <a:rect l="0" t="0" r="0" b="0"/>
          <a:pathLst>
            <a:path>
              <a:moveTo>
                <a:pt x="131691" y="0"/>
              </a:moveTo>
              <a:lnTo>
                <a:pt x="131691" y="576935"/>
              </a:lnTo>
              <a:lnTo>
                <a:pt x="0" y="576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2AEA6-0EBB-4E4E-8DB5-CD24AD4E2F86}">
      <dsp:nvSpPr>
        <dsp:cNvPr id="0" name=""/>
        <dsp:cNvSpPr/>
      </dsp:nvSpPr>
      <dsp:spPr>
        <a:xfrm>
          <a:off x="7179208" y="3301085"/>
          <a:ext cx="188131" cy="2357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7909"/>
              </a:lnTo>
              <a:lnTo>
                <a:pt x="188131" y="235790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73576-8CD6-3D45-9249-EAF11633C5A5}">
      <dsp:nvSpPr>
        <dsp:cNvPr id="0" name=""/>
        <dsp:cNvSpPr/>
      </dsp:nvSpPr>
      <dsp:spPr>
        <a:xfrm>
          <a:off x="7179208" y="3301085"/>
          <a:ext cx="188131" cy="146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422"/>
              </a:lnTo>
              <a:lnTo>
                <a:pt x="188131" y="146742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E799B-AAA7-5845-A7B4-8AB269143571}">
      <dsp:nvSpPr>
        <dsp:cNvPr id="0" name=""/>
        <dsp:cNvSpPr/>
      </dsp:nvSpPr>
      <dsp:spPr>
        <a:xfrm>
          <a:off x="7179208" y="3301085"/>
          <a:ext cx="188131" cy="57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935"/>
              </a:lnTo>
              <a:lnTo>
                <a:pt x="188131" y="5769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90474-8DA8-E347-B97C-50E2D4E97325}">
      <dsp:nvSpPr>
        <dsp:cNvPr id="0" name=""/>
        <dsp:cNvSpPr/>
      </dsp:nvSpPr>
      <dsp:spPr>
        <a:xfrm>
          <a:off x="5404505" y="629623"/>
          <a:ext cx="2276386" cy="2044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666"/>
              </a:lnTo>
              <a:lnTo>
                <a:pt x="2276386" y="1912666"/>
              </a:lnTo>
              <a:lnTo>
                <a:pt x="2276386" y="20443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75CE6-0E9D-B847-B09E-62A4ABA4BE9B}">
      <dsp:nvSpPr>
        <dsp:cNvPr id="0" name=""/>
        <dsp:cNvSpPr/>
      </dsp:nvSpPr>
      <dsp:spPr>
        <a:xfrm>
          <a:off x="5661617" y="3301085"/>
          <a:ext cx="188131" cy="146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422"/>
              </a:lnTo>
              <a:lnTo>
                <a:pt x="188131" y="146742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A9376-3381-1D4E-A9B6-83CD5F43A109}">
      <dsp:nvSpPr>
        <dsp:cNvPr id="0" name=""/>
        <dsp:cNvSpPr/>
      </dsp:nvSpPr>
      <dsp:spPr>
        <a:xfrm>
          <a:off x="5661617" y="3301085"/>
          <a:ext cx="188131" cy="57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935"/>
              </a:lnTo>
              <a:lnTo>
                <a:pt x="188131" y="5769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A2CF7-7E7D-9048-B130-1A926C40DC9F}">
      <dsp:nvSpPr>
        <dsp:cNvPr id="0" name=""/>
        <dsp:cNvSpPr/>
      </dsp:nvSpPr>
      <dsp:spPr>
        <a:xfrm>
          <a:off x="5404505" y="629623"/>
          <a:ext cx="758795" cy="2044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666"/>
              </a:lnTo>
              <a:lnTo>
                <a:pt x="758795" y="1912666"/>
              </a:lnTo>
              <a:lnTo>
                <a:pt x="758795" y="20443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2B499-98E7-1241-91F0-158139B6FF98}">
      <dsp:nvSpPr>
        <dsp:cNvPr id="0" name=""/>
        <dsp:cNvSpPr/>
      </dsp:nvSpPr>
      <dsp:spPr>
        <a:xfrm>
          <a:off x="4144026" y="3301085"/>
          <a:ext cx="188131" cy="146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422"/>
              </a:lnTo>
              <a:lnTo>
                <a:pt x="188131" y="146742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EAB63-9298-1F4A-A586-B55FE25AD0BB}">
      <dsp:nvSpPr>
        <dsp:cNvPr id="0" name=""/>
        <dsp:cNvSpPr/>
      </dsp:nvSpPr>
      <dsp:spPr>
        <a:xfrm>
          <a:off x="4144026" y="3301085"/>
          <a:ext cx="188131" cy="57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935"/>
              </a:lnTo>
              <a:lnTo>
                <a:pt x="188131" y="5769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27ADE-1938-7742-A418-5BC12211BEBF}">
      <dsp:nvSpPr>
        <dsp:cNvPr id="0" name=""/>
        <dsp:cNvSpPr/>
      </dsp:nvSpPr>
      <dsp:spPr>
        <a:xfrm>
          <a:off x="4645709" y="629623"/>
          <a:ext cx="758795" cy="2044357"/>
        </a:xfrm>
        <a:custGeom>
          <a:avLst/>
          <a:gdLst/>
          <a:ahLst/>
          <a:cxnLst/>
          <a:rect l="0" t="0" r="0" b="0"/>
          <a:pathLst>
            <a:path>
              <a:moveTo>
                <a:pt x="758795" y="0"/>
              </a:moveTo>
              <a:lnTo>
                <a:pt x="758795" y="1912666"/>
              </a:lnTo>
              <a:lnTo>
                <a:pt x="0" y="1912666"/>
              </a:lnTo>
              <a:lnTo>
                <a:pt x="0" y="20443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17AFD-22DC-5740-BB3D-787491AAAA64}">
      <dsp:nvSpPr>
        <dsp:cNvPr id="0" name=""/>
        <dsp:cNvSpPr/>
      </dsp:nvSpPr>
      <dsp:spPr>
        <a:xfrm>
          <a:off x="3128118" y="629623"/>
          <a:ext cx="2276386" cy="2044357"/>
        </a:xfrm>
        <a:custGeom>
          <a:avLst/>
          <a:gdLst/>
          <a:ahLst/>
          <a:cxnLst/>
          <a:rect l="0" t="0" r="0" b="0"/>
          <a:pathLst>
            <a:path>
              <a:moveTo>
                <a:pt x="2276386" y="0"/>
              </a:moveTo>
              <a:lnTo>
                <a:pt x="2276386" y="1912666"/>
              </a:lnTo>
              <a:lnTo>
                <a:pt x="0" y="1912666"/>
              </a:lnTo>
              <a:lnTo>
                <a:pt x="0" y="20443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A905F-2B6A-9740-8C98-3BA7FBB7861B}">
      <dsp:nvSpPr>
        <dsp:cNvPr id="0" name=""/>
        <dsp:cNvSpPr/>
      </dsp:nvSpPr>
      <dsp:spPr>
        <a:xfrm>
          <a:off x="4777401" y="2519"/>
          <a:ext cx="1254207" cy="6271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Geschäftsführer</a:t>
          </a:r>
        </a:p>
      </dsp:txBody>
      <dsp:txXfrm>
        <a:off x="4777401" y="2519"/>
        <a:ext cx="1254207" cy="627103"/>
      </dsp:txXfrm>
    </dsp:sp>
    <dsp:sp modelId="{2DC424ED-847B-484A-B01B-51069BD6F6AD}">
      <dsp:nvSpPr>
        <dsp:cNvPr id="0" name=""/>
        <dsp:cNvSpPr/>
      </dsp:nvSpPr>
      <dsp:spPr>
        <a:xfrm>
          <a:off x="2501015" y="2673981"/>
          <a:ext cx="1254207" cy="6271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Einkauf</a:t>
          </a:r>
        </a:p>
      </dsp:txBody>
      <dsp:txXfrm>
        <a:off x="2501015" y="2673981"/>
        <a:ext cx="1254207" cy="627103"/>
      </dsp:txXfrm>
    </dsp:sp>
    <dsp:sp modelId="{6EACDD3D-190A-BC43-A196-A93AB7F8E6C3}">
      <dsp:nvSpPr>
        <dsp:cNvPr id="0" name=""/>
        <dsp:cNvSpPr/>
      </dsp:nvSpPr>
      <dsp:spPr>
        <a:xfrm>
          <a:off x="4018605" y="2673981"/>
          <a:ext cx="1254207" cy="6271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Marketing</a:t>
          </a:r>
        </a:p>
      </dsp:txBody>
      <dsp:txXfrm>
        <a:off x="4018605" y="2673981"/>
        <a:ext cx="1254207" cy="627103"/>
      </dsp:txXfrm>
    </dsp:sp>
    <dsp:sp modelId="{2A9393B4-A1B7-0741-86BB-AF683C81E3B2}">
      <dsp:nvSpPr>
        <dsp:cNvPr id="0" name=""/>
        <dsp:cNvSpPr/>
      </dsp:nvSpPr>
      <dsp:spPr>
        <a:xfrm>
          <a:off x="4332157" y="3564468"/>
          <a:ext cx="1254207" cy="6271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Social Media</a:t>
          </a:r>
        </a:p>
      </dsp:txBody>
      <dsp:txXfrm>
        <a:off x="4332157" y="3564468"/>
        <a:ext cx="1254207" cy="627103"/>
      </dsp:txXfrm>
    </dsp:sp>
    <dsp:sp modelId="{015EAD3C-61A4-7148-AEEE-564F93E6B88F}">
      <dsp:nvSpPr>
        <dsp:cNvPr id="0" name=""/>
        <dsp:cNvSpPr/>
      </dsp:nvSpPr>
      <dsp:spPr>
        <a:xfrm>
          <a:off x="4332157" y="4454956"/>
          <a:ext cx="1254207" cy="6271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Webshop</a:t>
          </a:r>
        </a:p>
      </dsp:txBody>
      <dsp:txXfrm>
        <a:off x="4332157" y="4454956"/>
        <a:ext cx="1254207" cy="627103"/>
      </dsp:txXfrm>
    </dsp:sp>
    <dsp:sp modelId="{3CC139FE-DE54-F245-ACEE-F47C150ECDEF}">
      <dsp:nvSpPr>
        <dsp:cNvPr id="0" name=""/>
        <dsp:cNvSpPr/>
      </dsp:nvSpPr>
      <dsp:spPr>
        <a:xfrm>
          <a:off x="5536196" y="2673981"/>
          <a:ext cx="1254207" cy="6271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Produktion</a:t>
          </a:r>
        </a:p>
      </dsp:txBody>
      <dsp:txXfrm>
        <a:off x="5536196" y="2673981"/>
        <a:ext cx="1254207" cy="627103"/>
      </dsp:txXfrm>
    </dsp:sp>
    <dsp:sp modelId="{BBC713C8-E510-B242-872F-8053DC3B3387}">
      <dsp:nvSpPr>
        <dsp:cNvPr id="0" name=""/>
        <dsp:cNvSpPr/>
      </dsp:nvSpPr>
      <dsp:spPr>
        <a:xfrm>
          <a:off x="5849748" y="3564468"/>
          <a:ext cx="1254207" cy="6271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Standort Süd</a:t>
          </a:r>
        </a:p>
      </dsp:txBody>
      <dsp:txXfrm>
        <a:off x="5849748" y="3564468"/>
        <a:ext cx="1254207" cy="627103"/>
      </dsp:txXfrm>
    </dsp:sp>
    <dsp:sp modelId="{BD7DD255-E809-E548-86ED-F01CF95566F7}">
      <dsp:nvSpPr>
        <dsp:cNvPr id="0" name=""/>
        <dsp:cNvSpPr/>
      </dsp:nvSpPr>
      <dsp:spPr>
        <a:xfrm>
          <a:off x="5849748" y="4454956"/>
          <a:ext cx="1254207" cy="6271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Standort Nord</a:t>
          </a:r>
        </a:p>
      </dsp:txBody>
      <dsp:txXfrm>
        <a:off x="5849748" y="4454956"/>
        <a:ext cx="1254207" cy="627103"/>
      </dsp:txXfrm>
    </dsp:sp>
    <dsp:sp modelId="{A3FE20EB-1897-6444-B6A4-501C66025A4E}">
      <dsp:nvSpPr>
        <dsp:cNvPr id="0" name=""/>
        <dsp:cNvSpPr/>
      </dsp:nvSpPr>
      <dsp:spPr>
        <a:xfrm>
          <a:off x="7053787" y="2673981"/>
          <a:ext cx="1254207" cy="6271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</a:t>
          </a:r>
        </a:p>
      </dsp:txBody>
      <dsp:txXfrm>
        <a:off x="7053787" y="2673981"/>
        <a:ext cx="1254207" cy="627103"/>
      </dsp:txXfrm>
    </dsp:sp>
    <dsp:sp modelId="{0D50D08C-BAEC-0C43-A698-9F7DC0A6B00E}">
      <dsp:nvSpPr>
        <dsp:cNvPr id="0" name=""/>
        <dsp:cNvSpPr/>
      </dsp:nvSpPr>
      <dsp:spPr>
        <a:xfrm>
          <a:off x="7367339" y="3564468"/>
          <a:ext cx="1254207" cy="6271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 Europa</a:t>
          </a:r>
        </a:p>
      </dsp:txBody>
      <dsp:txXfrm>
        <a:off x="7367339" y="3564468"/>
        <a:ext cx="1254207" cy="627103"/>
      </dsp:txXfrm>
    </dsp:sp>
    <dsp:sp modelId="{82D6A3C9-85F0-D348-B81D-6E2876C60B29}">
      <dsp:nvSpPr>
        <dsp:cNvPr id="0" name=""/>
        <dsp:cNvSpPr/>
      </dsp:nvSpPr>
      <dsp:spPr>
        <a:xfrm>
          <a:off x="7367339" y="4454956"/>
          <a:ext cx="1254207" cy="6271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 Asien</a:t>
          </a:r>
        </a:p>
      </dsp:txBody>
      <dsp:txXfrm>
        <a:off x="7367339" y="4454956"/>
        <a:ext cx="1254207" cy="627103"/>
      </dsp:txXfrm>
    </dsp:sp>
    <dsp:sp modelId="{5B2CD232-AA20-8341-A9FC-D95AD1C688B4}">
      <dsp:nvSpPr>
        <dsp:cNvPr id="0" name=""/>
        <dsp:cNvSpPr/>
      </dsp:nvSpPr>
      <dsp:spPr>
        <a:xfrm>
          <a:off x="7367339" y="5345443"/>
          <a:ext cx="1254207" cy="6271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 USA</a:t>
          </a:r>
        </a:p>
      </dsp:txBody>
      <dsp:txXfrm>
        <a:off x="7367339" y="5345443"/>
        <a:ext cx="1254207" cy="627103"/>
      </dsp:txXfrm>
    </dsp:sp>
    <dsp:sp modelId="{84530601-A6E0-7647-922B-6928217FA923}">
      <dsp:nvSpPr>
        <dsp:cNvPr id="0" name=""/>
        <dsp:cNvSpPr/>
      </dsp:nvSpPr>
      <dsp:spPr>
        <a:xfrm>
          <a:off x="4018605" y="893007"/>
          <a:ext cx="1254207" cy="6271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Finanzen und Rechnungswesen</a:t>
          </a:r>
        </a:p>
      </dsp:txBody>
      <dsp:txXfrm>
        <a:off x="4018605" y="893007"/>
        <a:ext cx="1254207" cy="627103"/>
      </dsp:txXfrm>
    </dsp:sp>
    <dsp:sp modelId="{FB699484-85AF-844E-8D4D-03B88678B267}">
      <dsp:nvSpPr>
        <dsp:cNvPr id="0" name=""/>
        <dsp:cNvSpPr/>
      </dsp:nvSpPr>
      <dsp:spPr>
        <a:xfrm>
          <a:off x="3259810" y="1783494"/>
          <a:ext cx="1254207" cy="6271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Personal</a:t>
          </a:r>
        </a:p>
      </dsp:txBody>
      <dsp:txXfrm>
        <a:off x="3259810" y="1783494"/>
        <a:ext cx="1254207" cy="627103"/>
      </dsp:txXfrm>
    </dsp:sp>
    <dsp:sp modelId="{54C874E8-C983-984D-AE06-8BE7A25B1470}">
      <dsp:nvSpPr>
        <dsp:cNvPr id="0" name=""/>
        <dsp:cNvSpPr/>
      </dsp:nvSpPr>
      <dsp:spPr>
        <a:xfrm>
          <a:off x="5536196" y="893007"/>
          <a:ext cx="1254207" cy="6271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IT Services</a:t>
          </a:r>
        </a:p>
      </dsp:txBody>
      <dsp:txXfrm>
        <a:off x="5536196" y="893007"/>
        <a:ext cx="1254207" cy="6271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D7769-0570-9C4D-9026-991217BCB7BE}">
      <dsp:nvSpPr>
        <dsp:cNvPr id="0" name=""/>
        <dsp:cNvSpPr/>
      </dsp:nvSpPr>
      <dsp:spPr>
        <a:xfrm>
          <a:off x="5613098" y="631008"/>
          <a:ext cx="131614" cy="1466560"/>
        </a:xfrm>
        <a:custGeom>
          <a:avLst/>
          <a:gdLst/>
          <a:ahLst/>
          <a:cxnLst/>
          <a:rect l="0" t="0" r="0" b="0"/>
          <a:pathLst>
            <a:path>
              <a:moveTo>
                <a:pt x="131614" y="0"/>
              </a:moveTo>
              <a:lnTo>
                <a:pt x="131614" y="1466560"/>
              </a:lnTo>
              <a:lnTo>
                <a:pt x="0" y="14665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F2417-4176-3043-900E-A0A4931AB20E}">
      <dsp:nvSpPr>
        <dsp:cNvPr id="0" name=""/>
        <dsp:cNvSpPr/>
      </dsp:nvSpPr>
      <dsp:spPr>
        <a:xfrm>
          <a:off x="5744713" y="631008"/>
          <a:ext cx="131614" cy="576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596"/>
              </a:lnTo>
              <a:lnTo>
                <a:pt x="131614" y="5765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94322-727F-404F-A361-0FBBB53EA274}">
      <dsp:nvSpPr>
        <dsp:cNvPr id="0" name=""/>
        <dsp:cNvSpPr/>
      </dsp:nvSpPr>
      <dsp:spPr>
        <a:xfrm>
          <a:off x="5613098" y="631008"/>
          <a:ext cx="131614" cy="576596"/>
        </a:xfrm>
        <a:custGeom>
          <a:avLst/>
          <a:gdLst/>
          <a:ahLst/>
          <a:cxnLst/>
          <a:rect l="0" t="0" r="0" b="0"/>
          <a:pathLst>
            <a:path>
              <a:moveTo>
                <a:pt x="131614" y="0"/>
              </a:moveTo>
              <a:lnTo>
                <a:pt x="131614" y="576596"/>
              </a:lnTo>
              <a:lnTo>
                <a:pt x="0" y="5765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3D8DC-A34D-AD42-BEED-F85E39E167B6}">
      <dsp:nvSpPr>
        <dsp:cNvPr id="0" name=""/>
        <dsp:cNvSpPr/>
      </dsp:nvSpPr>
      <dsp:spPr>
        <a:xfrm>
          <a:off x="8276723" y="3300901"/>
          <a:ext cx="188020" cy="2356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6524"/>
              </a:lnTo>
              <a:lnTo>
                <a:pt x="188020" y="235652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05DC5-6E73-114C-A91E-5E8948C29589}">
      <dsp:nvSpPr>
        <dsp:cNvPr id="0" name=""/>
        <dsp:cNvSpPr/>
      </dsp:nvSpPr>
      <dsp:spPr>
        <a:xfrm>
          <a:off x="8276723" y="3300901"/>
          <a:ext cx="188020" cy="1466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560"/>
              </a:lnTo>
              <a:lnTo>
                <a:pt x="188020" y="146656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9EA1C-1246-184F-9D7B-732C20D74050}">
      <dsp:nvSpPr>
        <dsp:cNvPr id="0" name=""/>
        <dsp:cNvSpPr/>
      </dsp:nvSpPr>
      <dsp:spPr>
        <a:xfrm>
          <a:off x="8276723" y="3300901"/>
          <a:ext cx="188020" cy="576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596"/>
              </a:lnTo>
              <a:lnTo>
                <a:pt x="188020" y="5765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9449D-AC3D-AF43-A69D-E7804E0ED8E4}">
      <dsp:nvSpPr>
        <dsp:cNvPr id="0" name=""/>
        <dsp:cNvSpPr/>
      </dsp:nvSpPr>
      <dsp:spPr>
        <a:xfrm>
          <a:off x="5744713" y="631008"/>
          <a:ext cx="3033398" cy="2043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542"/>
              </a:lnTo>
              <a:lnTo>
                <a:pt x="3033398" y="1911542"/>
              </a:lnTo>
              <a:lnTo>
                <a:pt x="3033398" y="20431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161DA-D65A-9A4D-89BC-8E3154C1025B}">
      <dsp:nvSpPr>
        <dsp:cNvPr id="0" name=""/>
        <dsp:cNvSpPr/>
      </dsp:nvSpPr>
      <dsp:spPr>
        <a:xfrm>
          <a:off x="6760024" y="3300901"/>
          <a:ext cx="188020" cy="1466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560"/>
              </a:lnTo>
              <a:lnTo>
                <a:pt x="188020" y="146656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382AF-E06C-5D4A-A942-3DDD0DEB2D79}">
      <dsp:nvSpPr>
        <dsp:cNvPr id="0" name=""/>
        <dsp:cNvSpPr/>
      </dsp:nvSpPr>
      <dsp:spPr>
        <a:xfrm>
          <a:off x="6760024" y="3300901"/>
          <a:ext cx="188020" cy="576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596"/>
              </a:lnTo>
              <a:lnTo>
                <a:pt x="188020" y="5765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5304C-2AE1-EF40-89B8-BFB96BDB4E13}">
      <dsp:nvSpPr>
        <dsp:cNvPr id="0" name=""/>
        <dsp:cNvSpPr/>
      </dsp:nvSpPr>
      <dsp:spPr>
        <a:xfrm>
          <a:off x="5744713" y="631008"/>
          <a:ext cx="1516699" cy="2043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542"/>
              </a:lnTo>
              <a:lnTo>
                <a:pt x="1516699" y="1911542"/>
              </a:lnTo>
              <a:lnTo>
                <a:pt x="1516699" y="20431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1292B-24A3-4449-AEBB-B601A259A2F9}">
      <dsp:nvSpPr>
        <dsp:cNvPr id="0" name=""/>
        <dsp:cNvSpPr/>
      </dsp:nvSpPr>
      <dsp:spPr>
        <a:xfrm>
          <a:off x="5243324" y="3300901"/>
          <a:ext cx="188020" cy="2356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6524"/>
              </a:lnTo>
              <a:lnTo>
                <a:pt x="188020" y="235652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23EFB-A128-274B-8419-CB7194417957}">
      <dsp:nvSpPr>
        <dsp:cNvPr id="0" name=""/>
        <dsp:cNvSpPr/>
      </dsp:nvSpPr>
      <dsp:spPr>
        <a:xfrm>
          <a:off x="5243324" y="3300901"/>
          <a:ext cx="188020" cy="1466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560"/>
              </a:lnTo>
              <a:lnTo>
                <a:pt x="188020" y="146656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377E9-E010-FF4E-8A27-75D18E2DD19A}">
      <dsp:nvSpPr>
        <dsp:cNvPr id="0" name=""/>
        <dsp:cNvSpPr/>
      </dsp:nvSpPr>
      <dsp:spPr>
        <a:xfrm>
          <a:off x="5243324" y="3300901"/>
          <a:ext cx="188020" cy="576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596"/>
              </a:lnTo>
              <a:lnTo>
                <a:pt x="188020" y="5765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67B1C-A44B-AC40-9ACA-EEFC25085A65}">
      <dsp:nvSpPr>
        <dsp:cNvPr id="0" name=""/>
        <dsp:cNvSpPr/>
      </dsp:nvSpPr>
      <dsp:spPr>
        <a:xfrm>
          <a:off x="5698993" y="631008"/>
          <a:ext cx="91440" cy="20431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31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6FEB2-5758-1747-9BE9-F90358B12368}">
      <dsp:nvSpPr>
        <dsp:cNvPr id="0" name=""/>
        <dsp:cNvSpPr/>
      </dsp:nvSpPr>
      <dsp:spPr>
        <a:xfrm>
          <a:off x="3726625" y="3300901"/>
          <a:ext cx="188020" cy="2356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6524"/>
              </a:lnTo>
              <a:lnTo>
                <a:pt x="188020" y="235652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9FC1C-6128-C046-8959-1CCF8BF8B3D4}">
      <dsp:nvSpPr>
        <dsp:cNvPr id="0" name=""/>
        <dsp:cNvSpPr/>
      </dsp:nvSpPr>
      <dsp:spPr>
        <a:xfrm>
          <a:off x="3726625" y="3300901"/>
          <a:ext cx="188020" cy="1466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560"/>
              </a:lnTo>
              <a:lnTo>
                <a:pt x="188020" y="146656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96480-1674-614F-B4DC-61AAA6C32100}">
      <dsp:nvSpPr>
        <dsp:cNvPr id="0" name=""/>
        <dsp:cNvSpPr/>
      </dsp:nvSpPr>
      <dsp:spPr>
        <a:xfrm>
          <a:off x="3726625" y="3300901"/>
          <a:ext cx="188020" cy="576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596"/>
              </a:lnTo>
              <a:lnTo>
                <a:pt x="188020" y="5765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E5A0E-6AEA-E849-88A4-2A2DECB13F55}">
      <dsp:nvSpPr>
        <dsp:cNvPr id="0" name=""/>
        <dsp:cNvSpPr/>
      </dsp:nvSpPr>
      <dsp:spPr>
        <a:xfrm>
          <a:off x="4228013" y="631008"/>
          <a:ext cx="1516699" cy="2043157"/>
        </a:xfrm>
        <a:custGeom>
          <a:avLst/>
          <a:gdLst/>
          <a:ahLst/>
          <a:cxnLst/>
          <a:rect l="0" t="0" r="0" b="0"/>
          <a:pathLst>
            <a:path>
              <a:moveTo>
                <a:pt x="1516699" y="0"/>
              </a:moveTo>
              <a:lnTo>
                <a:pt x="1516699" y="1911542"/>
              </a:lnTo>
              <a:lnTo>
                <a:pt x="0" y="1911542"/>
              </a:lnTo>
              <a:lnTo>
                <a:pt x="0" y="20431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D9680-E7BF-5249-AE0D-70BB242E81A7}">
      <dsp:nvSpPr>
        <dsp:cNvPr id="0" name=""/>
        <dsp:cNvSpPr/>
      </dsp:nvSpPr>
      <dsp:spPr>
        <a:xfrm>
          <a:off x="2711314" y="631008"/>
          <a:ext cx="3033398" cy="2043157"/>
        </a:xfrm>
        <a:custGeom>
          <a:avLst/>
          <a:gdLst/>
          <a:ahLst/>
          <a:cxnLst/>
          <a:rect l="0" t="0" r="0" b="0"/>
          <a:pathLst>
            <a:path>
              <a:moveTo>
                <a:pt x="3033398" y="0"/>
              </a:moveTo>
              <a:lnTo>
                <a:pt x="3033398" y="1911542"/>
              </a:lnTo>
              <a:lnTo>
                <a:pt x="0" y="1911542"/>
              </a:lnTo>
              <a:lnTo>
                <a:pt x="0" y="20431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D54EE-3E1D-0741-9FE9-58427103A281}">
      <dsp:nvSpPr>
        <dsp:cNvPr id="0" name=""/>
        <dsp:cNvSpPr/>
      </dsp:nvSpPr>
      <dsp:spPr>
        <a:xfrm>
          <a:off x="5117977" y="4273"/>
          <a:ext cx="1253470" cy="626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Geschäftsführer</a:t>
          </a:r>
        </a:p>
      </dsp:txBody>
      <dsp:txXfrm>
        <a:off x="5117977" y="4273"/>
        <a:ext cx="1253470" cy="626735"/>
      </dsp:txXfrm>
    </dsp:sp>
    <dsp:sp modelId="{D4FEF487-8116-C849-9BC4-A77FAFB281E5}">
      <dsp:nvSpPr>
        <dsp:cNvPr id="0" name=""/>
        <dsp:cNvSpPr/>
      </dsp:nvSpPr>
      <dsp:spPr>
        <a:xfrm>
          <a:off x="2084579" y="2674165"/>
          <a:ext cx="1253470" cy="62673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F&amp;E</a:t>
          </a:r>
        </a:p>
      </dsp:txBody>
      <dsp:txXfrm>
        <a:off x="2084579" y="2674165"/>
        <a:ext cx="1253470" cy="626735"/>
      </dsp:txXfrm>
    </dsp:sp>
    <dsp:sp modelId="{B9827F1E-7B34-B742-B34C-C888166781AB}">
      <dsp:nvSpPr>
        <dsp:cNvPr id="0" name=""/>
        <dsp:cNvSpPr/>
      </dsp:nvSpPr>
      <dsp:spPr>
        <a:xfrm>
          <a:off x="3601278" y="2674165"/>
          <a:ext cx="1253470" cy="62673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Einkauf</a:t>
          </a:r>
        </a:p>
      </dsp:txBody>
      <dsp:txXfrm>
        <a:off x="3601278" y="2674165"/>
        <a:ext cx="1253470" cy="626735"/>
      </dsp:txXfrm>
    </dsp:sp>
    <dsp:sp modelId="{EE2582BA-F5E7-C74F-8A56-2B09ED0914BE}">
      <dsp:nvSpPr>
        <dsp:cNvPr id="0" name=""/>
        <dsp:cNvSpPr/>
      </dsp:nvSpPr>
      <dsp:spPr>
        <a:xfrm>
          <a:off x="3914646" y="3564129"/>
          <a:ext cx="1253470" cy="62673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Musterbereich 1</a:t>
          </a:r>
        </a:p>
      </dsp:txBody>
      <dsp:txXfrm>
        <a:off x="3914646" y="3564129"/>
        <a:ext cx="1253470" cy="626735"/>
      </dsp:txXfrm>
    </dsp:sp>
    <dsp:sp modelId="{735468E9-DEAA-F644-847E-81A863581BBB}">
      <dsp:nvSpPr>
        <dsp:cNvPr id="0" name=""/>
        <dsp:cNvSpPr/>
      </dsp:nvSpPr>
      <dsp:spPr>
        <a:xfrm>
          <a:off x="3914646" y="4454094"/>
          <a:ext cx="1253470" cy="62673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Musterbereich 2</a:t>
          </a:r>
        </a:p>
      </dsp:txBody>
      <dsp:txXfrm>
        <a:off x="3914646" y="4454094"/>
        <a:ext cx="1253470" cy="626735"/>
      </dsp:txXfrm>
    </dsp:sp>
    <dsp:sp modelId="{C0009633-3C41-7843-AF3E-70C79545D483}">
      <dsp:nvSpPr>
        <dsp:cNvPr id="0" name=""/>
        <dsp:cNvSpPr/>
      </dsp:nvSpPr>
      <dsp:spPr>
        <a:xfrm>
          <a:off x="3914646" y="5344058"/>
          <a:ext cx="1253470" cy="62673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Musterbereich 3</a:t>
          </a:r>
        </a:p>
      </dsp:txBody>
      <dsp:txXfrm>
        <a:off x="3914646" y="5344058"/>
        <a:ext cx="1253470" cy="626735"/>
      </dsp:txXfrm>
    </dsp:sp>
    <dsp:sp modelId="{C6F0A041-CEBF-9140-B057-D6B5B7FFBD5D}">
      <dsp:nvSpPr>
        <dsp:cNvPr id="0" name=""/>
        <dsp:cNvSpPr/>
      </dsp:nvSpPr>
      <dsp:spPr>
        <a:xfrm>
          <a:off x="5117977" y="2674165"/>
          <a:ext cx="1253470" cy="62673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Marketing</a:t>
          </a:r>
        </a:p>
      </dsp:txBody>
      <dsp:txXfrm>
        <a:off x="5117977" y="2674165"/>
        <a:ext cx="1253470" cy="626735"/>
      </dsp:txXfrm>
    </dsp:sp>
    <dsp:sp modelId="{C3F9C54C-634B-B448-A53C-4756609E7660}">
      <dsp:nvSpPr>
        <dsp:cNvPr id="0" name=""/>
        <dsp:cNvSpPr/>
      </dsp:nvSpPr>
      <dsp:spPr>
        <a:xfrm>
          <a:off x="5431345" y="3564129"/>
          <a:ext cx="1253470" cy="62673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 err="1"/>
            <a:t>Social</a:t>
          </a:r>
          <a:r>
            <a:rPr lang="de-DE" sz="1300" kern="1200" dirty="0"/>
            <a:t> Media</a:t>
          </a:r>
        </a:p>
      </dsp:txBody>
      <dsp:txXfrm>
        <a:off x="5431345" y="3564129"/>
        <a:ext cx="1253470" cy="626735"/>
      </dsp:txXfrm>
    </dsp:sp>
    <dsp:sp modelId="{34D8B518-756B-BB49-B3D4-EB714D7343A8}">
      <dsp:nvSpPr>
        <dsp:cNvPr id="0" name=""/>
        <dsp:cNvSpPr/>
      </dsp:nvSpPr>
      <dsp:spPr>
        <a:xfrm>
          <a:off x="5431345" y="4454094"/>
          <a:ext cx="1253470" cy="62673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Webshop</a:t>
          </a:r>
        </a:p>
      </dsp:txBody>
      <dsp:txXfrm>
        <a:off x="5431345" y="4454094"/>
        <a:ext cx="1253470" cy="626735"/>
      </dsp:txXfrm>
    </dsp:sp>
    <dsp:sp modelId="{49AE6909-1693-8440-A238-9C7F082E506A}">
      <dsp:nvSpPr>
        <dsp:cNvPr id="0" name=""/>
        <dsp:cNvSpPr/>
      </dsp:nvSpPr>
      <dsp:spPr>
        <a:xfrm>
          <a:off x="5431345" y="5344058"/>
          <a:ext cx="1253470" cy="62673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 err="1"/>
            <a:t>Product</a:t>
          </a:r>
          <a:r>
            <a:rPr lang="de-DE" sz="1300" kern="1200" dirty="0"/>
            <a:t> Marketing</a:t>
          </a:r>
        </a:p>
      </dsp:txBody>
      <dsp:txXfrm>
        <a:off x="5431345" y="5344058"/>
        <a:ext cx="1253470" cy="626735"/>
      </dsp:txXfrm>
    </dsp:sp>
    <dsp:sp modelId="{9F9A0115-6565-ED44-B854-0635F75343AD}">
      <dsp:nvSpPr>
        <dsp:cNvPr id="0" name=""/>
        <dsp:cNvSpPr/>
      </dsp:nvSpPr>
      <dsp:spPr>
        <a:xfrm>
          <a:off x="6634677" y="2674165"/>
          <a:ext cx="1253470" cy="62673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Produktion</a:t>
          </a:r>
        </a:p>
      </dsp:txBody>
      <dsp:txXfrm>
        <a:off x="6634677" y="2674165"/>
        <a:ext cx="1253470" cy="626735"/>
      </dsp:txXfrm>
    </dsp:sp>
    <dsp:sp modelId="{3F146966-131A-7545-A4AA-35F833AB44C4}">
      <dsp:nvSpPr>
        <dsp:cNvPr id="0" name=""/>
        <dsp:cNvSpPr/>
      </dsp:nvSpPr>
      <dsp:spPr>
        <a:xfrm>
          <a:off x="6948044" y="3564129"/>
          <a:ext cx="1253470" cy="62673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Standort Süd</a:t>
          </a:r>
        </a:p>
      </dsp:txBody>
      <dsp:txXfrm>
        <a:off x="6948044" y="3564129"/>
        <a:ext cx="1253470" cy="626735"/>
      </dsp:txXfrm>
    </dsp:sp>
    <dsp:sp modelId="{F46E50D1-46DF-0C41-B1E3-5EB66C26E4C2}">
      <dsp:nvSpPr>
        <dsp:cNvPr id="0" name=""/>
        <dsp:cNvSpPr/>
      </dsp:nvSpPr>
      <dsp:spPr>
        <a:xfrm>
          <a:off x="6948044" y="4454094"/>
          <a:ext cx="1253470" cy="62673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Standort Nord</a:t>
          </a:r>
        </a:p>
      </dsp:txBody>
      <dsp:txXfrm>
        <a:off x="6948044" y="4454094"/>
        <a:ext cx="1253470" cy="626735"/>
      </dsp:txXfrm>
    </dsp:sp>
    <dsp:sp modelId="{67918BF2-D913-B443-81BC-0B771B29E533}">
      <dsp:nvSpPr>
        <dsp:cNvPr id="0" name=""/>
        <dsp:cNvSpPr/>
      </dsp:nvSpPr>
      <dsp:spPr>
        <a:xfrm>
          <a:off x="8151376" y="2674165"/>
          <a:ext cx="1253470" cy="626735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</a:t>
          </a:r>
        </a:p>
      </dsp:txBody>
      <dsp:txXfrm>
        <a:off x="8151376" y="2674165"/>
        <a:ext cx="1253470" cy="626735"/>
      </dsp:txXfrm>
    </dsp:sp>
    <dsp:sp modelId="{A41DB563-34D1-8047-8BF1-E7D46F5E7E31}">
      <dsp:nvSpPr>
        <dsp:cNvPr id="0" name=""/>
        <dsp:cNvSpPr/>
      </dsp:nvSpPr>
      <dsp:spPr>
        <a:xfrm>
          <a:off x="8464744" y="3564129"/>
          <a:ext cx="1253470" cy="626735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 Europa</a:t>
          </a:r>
        </a:p>
      </dsp:txBody>
      <dsp:txXfrm>
        <a:off x="8464744" y="3564129"/>
        <a:ext cx="1253470" cy="626735"/>
      </dsp:txXfrm>
    </dsp:sp>
    <dsp:sp modelId="{66AF3AB0-CE4F-CC4B-8C67-E2CC968EB85F}">
      <dsp:nvSpPr>
        <dsp:cNvPr id="0" name=""/>
        <dsp:cNvSpPr/>
      </dsp:nvSpPr>
      <dsp:spPr>
        <a:xfrm>
          <a:off x="8464744" y="4454094"/>
          <a:ext cx="1253470" cy="626735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 Asien</a:t>
          </a:r>
        </a:p>
      </dsp:txBody>
      <dsp:txXfrm>
        <a:off x="8464744" y="4454094"/>
        <a:ext cx="1253470" cy="626735"/>
      </dsp:txXfrm>
    </dsp:sp>
    <dsp:sp modelId="{6EB14F33-78F2-8247-B5D3-B9C93106E515}">
      <dsp:nvSpPr>
        <dsp:cNvPr id="0" name=""/>
        <dsp:cNvSpPr/>
      </dsp:nvSpPr>
      <dsp:spPr>
        <a:xfrm>
          <a:off x="8464744" y="5344058"/>
          <a:ext cx="1253470" cy="626735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Vertrieb USA</a:t>
          </a:r>
        </a:p>
      </dsp:txBody>
      <dsp:txXfrm>
        <a:off x="8464744" y="5344058"/>
        <a:ext cx="1253470" cy="626735"/>
      </dsp:txXfrm>
    </dsp:sp>
    <dsp:sp modelId="{4A6DEB8A-003B-F447-8184-9E7B2904ADB7}">
      <dsp:nvSpPr>
        <dsp:cNvPr id="0" name=""/>
        <dsp:cNvSpPr/>
      </dsp:nvSpPr>
      <dsp:spPr>
        <a:xfrm>
          <a:off x="4359628" y="894237"/>
          <a:ext cx="1253470" cy="6267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Finanzen und Rechnungswesen</a:t>
          </a:r>
        </a:p>
      </dsp:txBody>
      <dsp:txXfrm>
        <a:off x="4359628" y="894237"/>
        <a:ext cx="1253470" cy="626735"/>
      </dsp:txXfrm>
    </dsp:sp>
    <dsp:sp modelId="{39449250-F6AB-0A45-97D6-A9548078380D}">
      <dsp:nvSpPr>
        <dsp:cNvPr id="0" name=""/>
        <dsp:cNvSpPr/>
      </dsp:nvSpPr>
      <dsp:spPr>
        <a:xfrm>
          <a:off x="5876327" y="894237"/>
          <a:ext cx="1253470" cy="6267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IT Services</a:t>
          </a:r>
        </a:p>
      </dsp:txBody>
      <dsp:txXfrm>
        <a:off x="5876327" y="894237"/>
        <a:ext cx="1253470" cy="626735"/>
      </dsp:txXfrm>
    </dsp:sp>
    <dsp:sp modelId="{14C4E68B-D1F8-6C4A-878B-035B19CDADE9}">
      <dsp:nvSpPr>
        <dsp:cNvPr id="0" name=""/>
        <dsp:cNvSpPr/>
      </dsp:nvSpPr>
      <dsp:spPr>
        <a:xfrm>
          <a:off x="4359628" y="1784201"/>
          <a:ext cx="1253470" cy="6267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Management Support</a:t>
          </a:r>
        </a:p>
      </dsp:txBody>
      <dsp:txXfrm>
        <a:off x="4359628" y="1784201"/>
        <a:ext cx="1253470" cy="626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6C3FD-3E51-144F-8A85-0916DF593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3574DF-8597-A541-BE22-F9AC44EC5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D0F14F-D7D9-AD4E-9CB0-3A9543096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5AD1B6-DBD2-8A45-A4BB-3A167571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96CDED-F93C-AA4A-A90F-310DCFF8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33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929DC-81E0-9C4A-BAD7-7E603C78C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FAAA2FA-EC64-1148-B44A-CCEFA8360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257886-7DFB-CC4C-9132-166830FC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0338B0-3F69-A043-B948-8314EAFD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BC3C49-9371-844B-84E2-533FC9BD1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71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6FF499-56D6-3745-BE9E-59E761A45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9EACE9-D8BD-5C42-A2C9-CC87725A4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4994AB-EB2F-E548-B744-8C870FA0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16257A-90A0-0146-9D90-7D2F7160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B5FC98-CFB7-0241-AA46-9ACEE180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84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110D3B-6BC4-3B46-A294-CF0288342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F4C718-58B7-2D4D-81EA-81CD9C1F0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0AE9FD-3BB4-0945-85E7-EC106EE2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C74C27-2943-A244-B928-7679AA46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2DB372-A99B-2D4E-8BD9-A133D49C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7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F4F060-B129-D743-95E1-E84C634B5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747ED5-2891-0145-87A5-80CEA82B5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6C199B-66DE-7146-8804-EF31E422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7F0568-ABBD-7D43-89DA-64541BB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FD61F7-2D17-8E4D-BBD5-D59E93E0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9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F87EA-CA7B-A940-BC04-D7EC0045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8178AB-8A75-D446-887F-CE5AEA209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909C905-0DED-9040-8067-878413476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C19474-BD0D-1F4E-A4B0-EB7F132F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2818D0-8F07-1142-9976-F56A71F2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BF372D-86D2-B947-B152-99BB6F6D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89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6DFAF-ECF9-3F4E-B917-54ADD197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910B88-9C8B-C447-B671-DF6E7B258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FB7E91-922D-E14D-9889-0171DE2E9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45AEF6F-6DE0-4942-80D0-9B3FF5EF0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1E8A0D-3FFE-5843-9115-0AEB9676C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6B55A-AD61-884B-9B13-EF8B7C54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8C49A0E-4C9F-2A4A-A0B6-43B1E56DE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45D66AB-4D6C-444C-96AA-A066ABBA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13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4C0FF-DC94-F14D-8A1E-AD8BDE6B0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0ECE29-9FF0-B045-873E-E4E5A3EA6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389C44-25AE-104C-935E-B22DB5ED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55B8DC-B63F-CC4E-8D7D-9B45A6FA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1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DC211A-0711-E749-9220-10238FED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0D9449-CC2A-DC40-9D00-AE826232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6B452B-D8CA-3144-9576-2CB559DA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93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E9436-D4FB-464B-AC33-D66276DA0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B03948-3549-5C42-ACBD-C68AC94ED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9FF282-FC81-7D48-AC33-33E5BB85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4EEFD0-9D13-534F-B280-679C15EAF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68A5BA-209B-2849-8407-DBF264765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4A0438-01EB-0647-93F6-0A359944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06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C00F49-07A0-8E47-83F5-427EC9B39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971A86-95D8-844C-A029-EF7CC5E62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36D83A-500B-304E-B148-3F9E407E1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3E8FFA-9AC3-2140-8431-02AA3AED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735CEB-5EAF-A542-81D9-6D34EED9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F841AC-E730-3447-9A08-F2AE0924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06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F62C1BB-96C2-5048-AB03-F6B81B85C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E91F59-0674-9046-97AB-EBFA68B18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673E76-C331-ED44-8C73-A4B0E3E9B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98CF-D1D8-9542-831A-B49DCA7902D6}" type="datetimeFigureOut">
              <a:rPr lang="de-DE" smtClean="0"/>
              <a:t>22.08.20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71EFE-4F4D-464F-AFCB-E5AD6B072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5EA054-9DA3-A14B-932E-35F84A4D1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6C3A3-996B-7B43-91D4-2BDBD9094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011" y="364374"/>
            <a:ext cx="11297652" cy="513931"/>
          </a:xfrm>
        </p:spPr>
        <p:txBody>
          <a:bodyPr>
            <a:noAutofit/>
          </a:bodyPr>
          <a:lstStyle/>
          <a:p>
            <a:pPr algn="r"/>
            <a:r>
              <a:rPr lang="de-DE" sz="2800" dirty="0"/>
              <a:t>Mustermann AG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EBE50A3-3AE0-4D42-963E-953F4A8E0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6884708"/>
              </p:ext>
            </p:extLst>
          </p:nvPr>
        </p:nvGraphicFramePr>
        <p:xfrm>
          <a:off x="560101" y="469232"/>
          <a:ext cx="11122562" cy="5975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5947D7AF-1FFC-6F46-B98F-26B48301B01F}"/>
              </a:ext>
            </a:extLst>
          </p:cNvPr>
          <p:cNvSpPr txBox="1"/>
          <p:nvPr/>
        </p:nvSpPr>
        <p:spPr>
          <a:xfrm>
            <a:off x="8253663" y="6232358"/>
            <a:ext cx="3549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/>
              <a:t>Stand, 10.11.2020</a:t>
            </a:r>
          </a:p>
        </p:txBody>
      </p:sp>
    </p:spTree>
    <p:extLst>
      <p:ext uri="{BB962C8B-B14F-4D97-AF65-F5344CB8AC3E}">
        <p14:creationId xmlns:p14="http://schemas.microsoft.com/office/powerpoint/2010/main" val="205526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6C3A3-996B-7B43-91D4-2BDBD9094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011" y="364374"/>
            <a:ext cx="11297652" cy="513931"/>
          </a:xfrm>
        </p:spPr>
        <p:txBody>
          <a:bodyPr>
            <a:noAutofit/>
          </a:bodyPr>
          <a:lstStyle/>
          <a:p>
            <a:pPr algn="r"/>
            <a:r>
              <a:rPr lang="de-DE" sz="2800" dirty="0"/>
              <a:t>Mustermann AG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EBE50A3-3AE0-4D42-963E-953F4A8E0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3705125"/>
              </p:ext>
            </p:extLst>
          </p:nvPr>
        </p:nvGraphicFramePr>
        <p:xfrm>
          <a:off x="560101" y="469232"/>
          <a:ext cx="11122562" cy="5975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5947D7AF-1FFC-6F46-B98F-26B48301B01F}"/>
              </a:ext>
            </a:extLst>
          </p:cNvPr>
          <p:cNvSpPr txBox="1"/>
          <p:nvPr/>
        </p:nvSpPr>
        <p:spPr>
          <a:xfrm>
            <a:off x="8253663" y="6232358"/>
            <a:ext cx="3549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/>
              <a:t>Stand, 10.11.2020</a:t>
            </a:r>
          </a:p>
        </p:txBody>
      </p:sp>
    </p:spTree>
    <p:extLst>
      <p:ext uri="{BB962C8B-B14F-4D97-AF65-F5344CB8AC3E}">
        <p14:creationId xmlns:p14="http://schemas.microsoft.com/office/powerpoint/2010/main" val="377152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6C3A3-996B-7B43-91D4-2BDBD9094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011" y="364374"/>
            <a:ext cx="11297652" cy="513931"/>
          </a:xfrm>
        </p:spPr>
        <p:txBody>
          <a:bodyPr>
            <a:noAutofit/>
          </a:bodyPr>
          <a:lstStyle/>
          <a:p>
            <a:pPr algn="r"/>
            <a:r>
              <a:rPr lang="de-DE" sz="2800" dirty="0"/>
              <a:t>Mustermann AG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EBE50A3-3AE0-4D42-963E-953F4A8E0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927633"/>
              </p:ext>
            </p:extLst>
          </p:nvPr>
        </p:nvGraphicFramePr>
        <p:xfrm>
          <a:off x="560101" y="469232"/>
          <a:ext cx="11122562" cy="5975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5947D7AF-1FFC-6F46-B98F-26B48301B01F}"/>
              </a:ext>
            </a:extLst>
          </p:cNvPr>
          <p:cNvSpPr txBox="1"/>
          <p:nvPr/>
        </p:nvSpPr>
        <p:spPr>
          <a:xfrm>
            <a:off x="8253663" y="6232358"/>
            <a:ext cx="3549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/>
              <a:t>Stand, 10.11.2020</a:t>
            </a:r>
          </a:p>
        </p:txBody>
      </p:sp>
    </p:spTree>
    <p:extLst>
      <p:ext uri="{BB962C8B-B14F-4D97-AF65-F5344CB8AC3E}">
        <p14:creationId xmlns:p14="http://schemas.microsoft.com/office/powerpoint/2010/main" val="300427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6C3A3-996B-7B43-91D4-2BDBD9094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011" y="364374"/>
            <a:ext cx="11297652" cy="513931"/>
          </a:xfrm>
        </p:spPr>
        <p:txBody>
          <a:bodyPr>
            <a:noAutofit/>
          </a:bodyPr>
          <a:lstStyle/>
          <a:p>
            <a:pPr algn="r"/>
            <a:r>
              <a:rPr lang="de-DE" sz="2800" dirty="0"/>
              <a:t>Mustermann AG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947D7AF-1FFC-6F46-B98F-26B48301B01F}"/>
              </a:ext>
            </a:extLst>
          </p:cNvPr>
          <p:cNvSpPr txBox="1"/>
          <p:nvPr/>
        </p:nvSpPr>
        <p:spPr>
          <a:xfrm>
            <a:off x="8253663" y="6232358"/>
            <a:ext cx="3549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/>
              <a:t>Stand, 10.11.2020</a:t>
            </a:r>
          </a:p>
        </p:txBody>
      </p:sp>
      <p:sp>
        <p:nvSpPr>
          <p:cNvPr id="3" name="Prozess 2">
            <a:extLst>
              <a:ext uri="{FF2B5EF4-FFF2-40B4-BE49-F238E27FC236}">
                <a16:creationId xmlns:a16="http://schemas.microsoft.com/office/drawing/2014/main" id="{1EBFAD43-F18E-2344-A70E-799A6177370B}"/>
              </a:ext>
            </a:extLst>
          </p:cNvPr>
          <p:cNvSpPr/>
          <p:nvPr/>
        </p:nvSpPr>
        <p:spPr>
          <a:xfrm>
            <a:off x="5041231" y="1577246"/>
            <a:ext cx="1838539" cy="5775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/>
              <a:t>Geschäftsführung</a:t>
            </a:r>
          </a:p>
        </p:txBody>
      </p:sp>
      <p:sp>
        <p:nvSpPr>
          <p:cNvPr id="6" name="Prozess 5">
            <a:extLst>
              <a:ext uri="{FF2B5EF4-FFF2-40B4-BE49-F238E27FC236}">
                <a16:creationId xmlns:a16="http://schemas.microsoft.com/office/drawing/2014/main" id="{7F82AB07-11F9-A549-A28B-85B54E9651D8}"/>
              </a:ext>
            </a:extLst>
          </p:cNvPr>
          <p:cNvSpPr/>
          <p:nvPr/>
        </p:nvSpPr>
        <p:spPr>
          <a:xfrm>
            <a:off x="3594671" y="2548463"/>
            <a:ext cx="1838539" cy="5775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/>
              <a:t>Stab</a:t>
            </a:r>
          </a:p>
        </p:txBody>
      </p:sp>
      <p:sp>
        <p:nvSpPr>
          <p:cNvPr id="7" name="Prozess 6">
            <a:extLst>
              <a:ext uri="{FF2B5EF4-FFF2-40B4-BE49-F238E27FC236}">
                <a16:creationId xmlns:a16="http://schemas.microsoft.com/office/drawing/2014/main" id="{6B5E7D90-40BB-1545-82A2-C2ACE41C3E88}"/>
              </a:ext>
            </a:extLst>
          </p:cNvPr>
          <p:cNvSpPr/>
          <p:nvPr/>
        </p:nvSpPr>
        <p:spPr>
          <a:xfrm>
            <a:off x="3534423" y="3420671"/>
            <a:ext cx="919268" cy="5775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/>
              <a:t>HR</a:t>
            </a:r>
          </a:p>
        </p:txBody>
      </p:sp>
      <p:sp>
        <p:nvSpPr>
          <p:cNvPr id="9" name="Prozess 8">
            <a:extLst>
              <a:ext uri="{FF2B5EF4-FFF2-40B4-BE49-F238E27FC236}">
                <a16:creationId xmlns:a16="http://schemas.microsoft.com/office/drawing/2014/main" id="{C9E20792-5C43-CF4E-A4B2-99BC78E3AB34}"/>
              </a:ext>
            </a:extLst>
          </p:cNvPr>
          <p:cNvSpPr/>
          <p:nvPr/>
        </p:nvSpPr>
        <p:spPr>
          <a:xfrm>
            <a:off x="4605800" y="3413355"/>
            <a:ext cx="919269" cy="5775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/>
              <a:t>IT</a:t>
            </a:r>
          </a:p>
        </p:txBody>
      </p:sp>
      <p:sp>
        <p:nvSpPr>
          <p:cNvPr id="10" name="Prozess 9">
            <a:extLst>
              <a:ext uri="{FF2B5EF4-FFF2-40B4-BE49-F238E27FC236}">
                <a16:creationId xmlns:a16="http://schemas.microsoft.com/office/drawing/2014/main" id="{210073AD-60C1-5B49-ACFA-41CE601D9CE1}"/>
              </a:ext>
            </a:extLst>
          </p:cNvPr>
          <p:cNvSpPr/>
          <p:nvPr/>
        </p:nvSpPr>
        <p:spPr>
          <a:xfrm>
            <a:off x="2578577" y="4569536"/>
            <a:ext cx="1838539" cy="5775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/>
              <a:t>Einkauf</a:t>
            </a:r>
          </a:p>
        </p:txBody>
      </p:sp>
      <p:sp>
        <p:nvSpPr>
          <p:cNvPr id="11" name="Prozess 10">
            <a:extLst>
              <a:ext uri="{FF2B5EF4-FFF2-40B4-BE49-F238E27FC236}">
                <a16:creationId xmlns:a16="http://schemas.microsoft.com/office/drawing/2014/main" id="{80F3BC54-E3DC-D84F-9017-A764883FE9AE}"/>
              </a:ext>
            </a:extLst>
          </p:cNvPr>
          <p:cNvSpPr/>
          <p:nvPr/>
        </p:nvSpPr>
        <p:spPr>
          <a:xfrm>
            <a:off x="5041230" y="4569535"/>
            <a:ext cx="1838539" cy="5775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/>
              <a:t>Produktion</a:t>
            </a:r>
          </a:p>
        </p:txBody>
      </p:sp>
      <p:sp>
        <p:nvSpPr>
          <p:cNvPr id="12" name="Prozess 11">
            <a:extLst>
              <a:ext uri="{FF2B5EF4-FFF2-40B4-BE49-F238E27FC236}">
                <a16:creationId xmlns:a16="http://schemas.microsoft.com/office/drawing/2014/main" id="{B2A42F74-E6F8-124E-BDDB-CB466DD546C8}"/>
              </a:ext>
            </a:extLst>
          </p:cNvPr>
          <p:cNvSpPr/>
          <p:nvPr/>
        </p:nvSpPr>
        <p:spPr>
          <a:xfrm>
            <a:off x="7503883" y="4569535"/>
            <a:ext cx="1838539" cy="5775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/>
              <a:t>Vertrieb</a:t>
            </a:r>
          </a:p>
        </p:txBody>
      </p:sp>
      <p:cxnSp>
        <p:nvCxnSpPr>
          <p:cNvPr id="14" name="Gewinkelte Verbindung 13">
            <a:extLst>
              <a:ext uri="{FF2B5EF4-FFF2-40B4-BE49-F238E27FC236}">
                <a16:creationId xmlns:a16="http://schemas.microsoft.com/office/drawing/2014/main" id="{88A52F9C-62FE-B64C-AC0F-4799A03916D1}"/>
              </a:ext>
            </a:extLst>
          </p:cNvPr>
          <p:cNvCxnSpPr>
            <a:stCxn id="3" idx="2"/>
            <a:endCxn id="6" idx="0"/>
          </p:cNvCxnSpPr>
          <p:nvPr/>
        </p:nvCxnSpPr>
        <p:spPr>
          <a:xfrm rot="5400000">
            <a:off x="5040370" y="1628332"/>
            <a:ext cx="393702" cy="1446560"/>
          </a:xfrm>
          <a:prstGeom prst="bent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winkelte Verbindung 14">
            <a:extLst>
              <a:ext uri="{FF2B5EF4-FFF2-40B4-BE49-F238E27FC236}">
                <a16:creationId xmlns:a16="http://schemas.microsoft.com/office/drawing/2014/main" id="{EEB99316-D82E-9E4D-8369-D4EC5F93D36F}"/>
              </a:ext>
            </a:extLst>
          </p:cNvPr>
          <p:cNvCxnSpPr>
            <a:cxnSpLocks/>
            <a:stCxn id="3" idx="2"/>
            <a:endCxn id="10" idx="0"/>
          </p:cNvCxnSpPr>
          <p:nvPr/>
        </p:nvCxnSpPr>
        <p:spPr>
          <a:xfrm rot="5400000">
            <a:off x="3521787" y="2130821"/>
            <a:ext cx="2414775" cy="2462654"/>
          </a:xfrm>
          <a:prstGeom prst="bentConnector3">
            <a:avLst>
              <a:gd name="adj1" fmla="val 8967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winkelte Verbindung 18">
            <a:extLst>
              <a:ext uri="{FF2B5EF4-FFF2-40B4-BE49-F238E27FC236}">
                <a16:creationId xmlns:a16="http://schemas.microsoft.com/office/drawing/2014/main" id="{173F87EF-441C-5142-8457-790668D154A0}"/>
              </a:ext>
            </a:extLst>
          </p:cNvPr>
          <p:cNvCxnSpPr>
            <a:cxnSpLocks/>
            <a:stCxn id="3" idx="2"/>
            <a:endCxn id="11" idx="0"/>
          </p:cNvCxnSpPr>
          <p:nvPr/>
        </p:nvCxnSpPr>
        <p:spPr>
          <a:xfrm rot="5400000">
            <a:off x="4753114" y="3362148"/>
            <a:ext cx="2414774" cy="1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winkelte Verbindung 21">
            <a:extLst>
              <a:ext uri="{FF2B5EF4-FFF2-40B4-BE49-F238E27FC236}">
                <a16:creationId xmlns:a16="http://schemas.microsoft.com/office/drawing/2014/main" id="{59F16934-DA59-AC40-9C6A-0F9ECF092FAC}"/>
              </a:ext>
            </a:extLst>
          </p:cNvPr>
          <p:cNvCxnSpPr>
            <a:cxnSpLocks/>
            <a:stCxn id="3" idx="2"/>
            <a:endCxn id="12" idx="0"/>
          </p:cNvCxnSpPr>
          <p:nvPr/>
        </p:nvCxnSpPr>
        <p:spPr>
          <a:xfrm rot="16200000" flipH="1">
            <a:off x="5984440" y="2130822"/>
            <a:ext cx="2414774" cy="2462652"/>
          </a:xfrm>
          <a:prstGeom prst="bentConnector3">
            <a:avLst>
              <a:gd name="adj1" fmla="val 8967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winkelte Verbindung 26">
            <a:extLst>
              <a:ext uri="{FF2B5EF4-FFF2-40B4-BE49-F238E27FC236}">
                <a16:creationId xmlns:a16="http://schemas.microsoft.com/office/drawing/2014/main" id="{ED3A562A-A161-834C-8C4B-92B0A1BEEE22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rot="5400000">
            <a:off x="4106653" y="3013382"/>
            <a:ext cx="294693" cy="519884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Gewinkelte Verbindung 29">
            <a:extLst>
              <a:ext uri="{FF2B5EF4-FFF2-40B4-BE49-F238E27FC236}">
                <a16:creationId xmlns:a16="http://schemas.microsoft.com/office/drawing/2014/main" id="{EB98E679-1860-D64E-83B2-74979AE3F747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rot="16200000" flipH="1">
            <a:off x="4646000" y="2993919"/>
            <a:ext cx="287377" cy="551494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95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6C3A3-996B-7B43-91D4-2BDBD9094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011" y="364374"/>
            <a:ext cx="11297652" cy="513931"/>
          </a:xfrm>
        </p:spPr>
        <p:txBody>
          <a:bodyPr>
            <a:noAutofit/>
          </a:bodyPr>
          <a:lstStyle/>
          <a:p>
            <a:pPr algn="r"/>
            <a:r>
              <a:rPr lang="de-DE" sz="2800" dirty="0"/>
              <a:t>Mustermann AG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EBE50A3-3AE0-4D42-963E-953F4A8E0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4323041"/>
              </p:ext>
            </p:extLst>
          </p:nvPr>
        </p:nvGraphicFramePr>
        <p:xfrm>
          <a:off x="211015" y="469232"/>
          <a:ext cx="11802794" cy="5975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5947D7AF-1FFC-6F46-B98F-26B48301B01F}"/>
              </a:ext>
            </a:extLst>
          </p:cNvPr>
          <p:cNvSpPr txBox="1"/>
          <p:nvPr/>
        </p:nvSpPr>
        <p:spPr>
          <a:xfrm>
            <a:off x="8253663" y="6232358"/>
            <a:ext cx="3549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/>
              <a:t>Stand, 10.11.2020</a:t>
            </a:r>
          </a:p>
        </p:txBody>
      </p:sp>
    </p:spTree>
    <p:extLst>
      <p:ext uri="{BB962C8B-B14F-4D97-AF65-F5344CB8AC3E}">
        <p14:creationId xmlns:p14="http://schemas.microsoft.com/office/powerpoint/2010/main" val="1483185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Macintosh PowerPoint</Application>
  <PresentationFormat>Breitbild</PresentationFormat>
  <Paragraphs>90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Mustermann AG</vt:lpstr>
      <vt:lpstr>Mustermann AG</vt:lpstr>
      <vt:lpstr>Mustermann AG</vt:lpstr>
      <vt:lpstr>Mustermann AG</vt:lpstr>
      <vt:lpstr>Mustermann AG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Mustermann AG</dc:title>
  <dc:creator>Michael Muther</dc:creator>
  <cp:lastModifiedBy>Michael Muther</cp:lastModifiedBy>
  <cp:revision>2</cp:revision>
  <dcterms:created xsi:type="dcterms:W3CDTF">2020-08-22T10:11:01Z</dcterms:created>
  <dcterms:modified xsi:type="dcterms:W3CDTF">2020-08-22T10:32:25Z</dcterms:modified>
</cp:coreProperties>
</file>