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2BB193-BFB0-3D48-8C51-545B0E990CA5}" type="doc">
      <dgm:prSet loTypeId="urn:microsoft.com/office/officeart/2005/8/layout/chevron2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8F16922F-6A0F-1D45-89BD-156D49CD811B}">
      <dgm:prSet phldrT="[Text]"/>
      <dgm:spPr/>
      <dgm:t>
        <a:bodyPr/>
        <a:lstStyle/>
        <a:p>
          <a:r>
            <a:rPr lang="de-DE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de-D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1B6722-BDF5-EB40-AA86-B8C1F0869F61}" type="parTrans" cxnId="{73E06B7F-B8E5-5346-AA2D-F3D5E5B16C37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EE6E06-D2ED-7B4D-B0E7-0CA195ED88C0}" type="sibTrans" cxnId="{73E06B7F-B8E5-5346-AA2D-F3D5E5B16C37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B09753-3ED7-CC49-9869-2BC7DE5E58A8}">
      <dgm:prSet phldrT="[Text]"/>
      <dgm:spPr/>
      <dgm:t>
        <a:bodyPr/>
        <a:lstStyle/>
        <a:p>
          <a:r>
            <a:rPr lang="de-DE">
              <a:latin typeface="Arial" panose="020B0604020202020204" pitchFamily="34" charset="0"/>
              <a:cs typeface="Arial" panose="020B0604020202020204" pitchFamily="34" charset="0"/>
            </a:rPr>
            <a:t>Mustertext</a:t>
          </a:r>
        </a:p>
      </dgm:t>
    </dgm:pt>
    <dgm:pt modelId="{4053D7E3-B974-C641-9B0A-0F01FB192BE8}" type="parTrans" cxnId="{E1F247F9-F59A-3E4D-BDA9-7C94F1BA54FF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AF8BA8A-FF03-DA46-9C0A-79D7D91CB776}" type="sibTrans" cxnId="{E1F247F9-F59A-3E4D-BDA9-7C94F1BA54FF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DC9B04-9EEB-394C-99CA-0D5BCDA1B3C5}">
      <dgm:prSet phldrT="[Text]"/>
      <dgm:spPr/>
      <dgm:t>
        <a:bodyPr/>
        <a:lstStyle/>
        <a:p>
          <a:r>
            <a:rPr lang="de-DE">
              <a:latin typeface="Arial" panose="020B0604020202020204" pitchFamily="34" charset="0"/>
              <a:cs typeface="Arial" panose="020B0604020202020204" pitchFamily="34" charset="0"/>
            </a:rPr>
            <a:t>[Text]</a:t>
          </a:r>
        </a:p>
      </dgm:t>
    </dgm:pt>
    <dgm:pt modelId="{BA9F7D92-8C7B-404B-A504-6F1ED7B1252C}" type="parTrans" cxnId="{7FB21E86-0AF5-DA4A-85BD-2691A36B497D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FCC243-FB69-BB48-9966-54984AA91F50}" type="sibTrans" cxnId="{7FB21E86-0AF5-DA4A-85BD-2691A36B497D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E3C84C-924A-254A-9895-A9B7817A96FC}">
      <dgm:prSet phldrT="[Text]"/>
      <dgm:spPr/>
      <dgm:t>
        <a:bodyPr/>
        <a:lstStyle/>
        <a:p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gm:t>
    </dgm:pt>
    <dgm:pt modelId="{68E70267-FEC7-434E-8096-F1449BC8853B}" type="parTrans" cxnId="{877CE096-B56C-7E4B-8E6B-844DB826F5AA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F663896-BEB7-C54F-9F4D-690D6FA16FBE}" type="sibTrans" cxnId="{877CE096-B56C-7E4B-8E6B-844DB826F5AA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A8FBF0-792A-B644-A915-BEBA5A65DDE1}">
      <dgm:prSet phldrT="[Text]"/>
      <dgm:spPr/>
      <dgm:t>
        <a:bodyPr/>
        <a:lstStyle/>
        <a:p>
          <a:r>
            <a:rPr lang="de-DE">
              <a:latin typeface="Arial" panose="020B0604020202020204" pitchFamily="34" charset="0"/>
              <a:cs typeface="Arial" panose="020B0604020202020204" pitchFamily="34" charset="0"/>
            </a:rPr>
            <a:t>Mustertext</a:t>
          </a:r>
        </a:p>
      </dgm:t>
    </dgm:pt>
    <dgm:pt modelId="{9ACED9A1-06DE-6640-A363-556DF722BB5E}" type="parTrans" cxnId="{251BBFCF-799E-644E-8506-D1289A595EFC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A397EE-3A78-6247-8687-63DBAB761BF5}" type="sibTrans" cxnId="{251BBFCF-799E-644E-8506-D1289A595EFC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22773C-55DF-9B4C-A2D8-F16241FED7DA}">
      <dgm:prSet phldrT="[Text]" phldr="1"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CE033D-3470-0A40-AE25-58CE0D96E0CF}" type="parTrans" cxnId="{53D704AF-3055-E64C-A434-1B7B6FFD5512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674AE8-EEFF-1749-9BC8-B0BAFAAD0263}" type="sibTrans" cxnId="{53D704AF-3055-E64C-A434-1B7B6FFD5512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639D9A-FD1D-6E43-BC50-6FACAB2E673E}">
      <dgm:prSet phldrT="[Text]"/>
      <dgm:spPr/>
      <dgm:t>
        <a:bodyPr/>
        <a:lstStyle/>
        <a:p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gm:t>
    </dgm:pt>
    <dgm:pt modelId="{9D916B39-7DBB-B442-B47E-66EA358E91E6}" type="parTrans" cxnId="{C6AB56EA-2BD4-2846-A126-AD58DAB49859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B4C6C7-AF95-0145-B03B-A41242123D1D}" type="sibTrans" cxnId="{C6AB56EA-2BD4-2846-A126-AD58DAB49859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0AD6A7-C057-E841-B927-8632ED394B03}">
      <dgm:prSet phldrT="[Text]"/>
      <dgm:spPr/>
      <dgm:t>
        <a:bodyPr/>
        <a:lstStyle/>
        <a:p>
          <a:r>
            <a:rPr lang="de-DE">
              <a:latin typeface="Arial" panose="020B0604020202020204" pitchFamily="34" charset="0"/>
              <a:cs typeface="Arial" panose="020B0604020202020204" pitchFamily="34" charset="0"/>
            </a:rPr>
            <a:t>Mustertext</a:t>
          </a:r>
        </a:p>
      </dgm:t>
    </dgm:pt>
    <dgm:pt modelId="{7FE5D392-0BFD-314C-80E3-8A1119D2AFEB}" type="parTrans" cxnId="{B60D0094-D048-3B44-848B-5CCDC984F53A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261EC8-447D-4744-8E1F-22A1C61DBD11}" type="sibTrans" cxnId="{B60D0094-D048-3B44-848B-5CCDC984F53A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DA3DA1-F964-E643-9EC1-8580D593CB29}">
      <dgm:prSet phldrT="[Text]" phldr="1"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3039AB-3C24-FF4F-8D87-463999EE9F62}" type="parTrans" cxnId="{BB8FF3DF-70A5-FC41-B5B5-C8E57A003D3A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506D39-375E-3E49-AE2D-B533DA8DA5D0}" type="sibTrans" cxnId="{BB8FF3DF-70A5-FC41-B5B5-C8E57A003D3A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C4BC9A-9DF3-FB4A-90F5-762C99B91C09}">
      <dgm:prSet phldrT="[Text]"/>
      <dgm:spPr/>
      <dgm:t>
        <a:bodyPr/>
        <a:lstStyle/>
        <a:p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</dgm:t>
    </dgm:pt>
    <dgm:pt modelId="{DEA436FD-618A-2F4A-9A91-827E726C40CF}" type="parTrans" cxnId="{DE8D8D4A-7EA2-7847-A724-7812688C3CCF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0D434A-5103-C74D-8100-5D35D1740416}" type="sibTrans" cxnId="{DE8D8D4A-7EA2-7847-A724-7812688C3CCF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96BAF7-0009-E24E-9EDB-780810E9431D}">
      <dgm:prSet phldrT="[Text]"/>
      <dgm:spPr/>
      <dgm:t>
        <a:bodyPr/>
        <a:lstStyle/>
        <a:p>
          <a:r>
            <a:rPr lang="de-DE">
              <a:latin typeface="Arial" panose="020B0604020202020204" pitchFamily="34" charset="0"/>
              <a:cs typeface="Arial" panose="020B0604020202020204" pitchFamily="34" charset="0"/>
            </a:rPr>
            <a:t>Mustertext</a:t>
          </a:r>
        </a:p>
      </dgm:t>
    </dgm:pt>
    <dgm:pt modelId="{D15A3DD9-2687-B943-B0A5-1FD913EA34A6}" type="parTrans" cxnId="{154B290D-7B9A-AB43-AC3D-475EFE5FC8E9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F050C8-9A00-DB44-9214-56DF74772DFE}" type="sibTrans" cxnId="{154B290D-7B9A-AB43-AC3D-475EFE5FC8E9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4F228A-2BDC-C847-96D6-4BB00C1B59C1}">
      <dgm:prSet phldrT="[Text]"/>
      <dgm:spPr/>
      <dgm:t>
        <a:bodyPr/>
        <a:lstStyle/>
        <a:p>
          <a:r>
            <a:rPr lang="de-DE" dirty="0">
              <a:latin typeface="Arial" panose="020B0604020202020204" pitchFamily="34" charset="0"/>
              <a:cs typeface="Arial" panose="020B0604020202020204" pitchFamily="34" charset="0"/>
            </a:rPr>
            <a:t>5</a:t>
          </a:r>
        </a:p>
      </dgm:t>
    </dgm:pt>
    <dgm:pt modelId="{409FB22B-C471-B040-9499-422B4841C638}" type="parTrans" cxnId="{4FDBFC3C-71F7-AB46-B300-48BBCD04002C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70EAC8-526B-7F48-B016-463DFB7E7B4F}" type="sibTrans" cxnId="{4FDBFC3C-71F7-AB46-B300-48BBCD04002C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F73FB9-D5A8-FD40-BCF3-F66C37AEEB97}">
      <dgm:prSet phldrT="[Text]"/>
      <dgm:spPr/>
      <dgm:t>
        <a:bodyPr/>
        <a:lstStyle/>
        <a:p>
          <a:r>
            <a:rPr lang="de-DE">
              <a:latin typeface="Arial" panose="020B0604020202020204" pitchFamily="34" charset="0"/>
              <a:cs typeface="Arial" panose="020B0604020202020204" pitchFamily="34" charset="0"/>
            </a:rPr>
            <a:t>[Text]</a:t>
          </a:r>
        </a:p>
      </dgm:t>
    </dgm:pt>
    <dgm:pt modelId="{129E2AFC-FAA0-4A48-B2A8-856954D6AAB6}" type="parTrans" cxnId="{C51ABE19-655A-B843-957D-7B80F79DA46B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28D2DE-4710-2347-9008-4453001D565E}" type="sibTrans" cxnId="{C51ABE19-655A-B843-957D-7B80F79DA46B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C00B32-E87A-1D4A-859C-2203E97EDE9F}">
      <dgm:prSet phldrT="[Text]"/>
      <dgm:spPr/>
      <dgm:t>
        <a:bodyPr/>
        <a:lstStyle/>
        <a:p>
          <a:r>
            <a:rPr lang="de-DE">
              <a:latin typeface="Arial" panose="020B0604020202020204" pitchFamily="34" charset="0"/>
              <a:cs typeface="Arial" panose="020B0604020202020204" pitchFamily="34" charset="0"/>
            </a:rPr>
            <a:t>Mustertext</a:t>
          </a:r>
        </a:p>
      </dgm:t>
    </dgm:pt>
    <dgm:pt modelId="{C33C19D3-9A69-7B42-B51D-2F32BFDB03A8}" type="parTrans" cxnId="{E753AE59-388B-944F-9DC6-AAE5D35E5E64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575FAF-01A4-D14E-AF04-59224E9C89DF}" type="sibTrans" cxnId="{E753AE59-388B-944F-9DC6-AAE5D35E5E64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C9109F-1BF2-1749-949D-56237BA8C043}">
      <dgm:prSet phldrT="[Text]"/>
      <dgm:spPr/>
      <dgm:t>
        <a:bodyPr/>
        <a:lstStyle/>
        <a:p>
          <a:r>
            <a:rPr lang="de-DE">
              <a:latin typeface="Arial" panose="020B0604020202020204" pitchFamily="34" charset="0"/>
              <a:cs typeface="Arial" panose="020B0604020202020204" pitchFamily="34" charset="0"/>
            </a:rPr>
            <a:t>[Text]</a:t>
          </a:r>
        </a:p>
      </dgm:t>
    </dgm:pt>
    <dgm:pt modelId="{1B792152-E380-B646-B34D-55AAC25A60B6}" type="parTrans" cxnId="{C2489D0D-371F-A641-8309-D4D18D1AFCDE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2E375F-D5BE-994F-A3EA-2A597137F28F}" type="sibTrans" cxnId="{C2489D0D-371F-A641-8309-D4D18D1AFCDE}">
      <dgm:prSet/>
      <dgm:spPr/>
      <dgm:t>
        <a:bodyPr/>
        <a:lstStyle/>
        <a:p>
          <a:endParaRPr lang="de-D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C06210-9FAD-A142-92AE-8252D860C552}" type="pres">
      <dgm:prSet presAssocID="{C72BB193-BFB0-3D48-8C51-545B0E990CA5}" presName="linearFlow" presStyleCnt="0">
        <dgm:presLayoutVars>
          <dgm:dir/>
          <dgm:animLvl val="lvl"/>
          <dgm:resizeHandles val="exact"/>
        </dgm:presLayoutVars>
      </dgm:prSet>
      <dgm:spPr/>
    </dgm:pt>
    <dgm:pt modelId="{05FC8312-EB44-BB4E-983B-AD53CB9B7DBF}" type="pres">
      <dgm:prSet presAssocID="{8F16922F-6A0F-1D45-89BD-156D49CD811B}" presName="composite" presStyleCnt="0"/>
      <dgm:spPr/>
    </dgm:pt>
    <dgm:pt modelId="{9896ED6E-323E-684F-961B-4628748CAFBC}" type="pres">
      <dgm:prSet presAssocID="{8F16922F-6A0F-1D45-89BD-156D49CD811B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79F3997C-8883-7045-A1DE-CE8DD22838B6}" type="pres">
      <dgm:prSet presAssocID="{8F16922F-6A0F-1D45-89BD-156D49CD811B}" presName="descendantText" presStyleLbl="alignAcc1" presStyleIdx="0" presStyleCnt="5">
        <dgm:presLayoutVars>
          <dgm:bulletEnabled val="1"/>
        </dgm:presLayoutVars>
      </dgm:prSet>
      <dgm:spPr/>
    </dgm:pt>
    <dgm:pt modelId="{3E166031-8BD5-DB40-BBA7-31B4117999E5}" type="pres">
      <dgm:prSet presAssocID="{31EE6E06-D2ED-7B4D-B0E7-0CA195ED88C0}" presName="sp" presStyleCnt="0"/>
      <dgm:spPr/>
    </dgm:pt>
    <dgm:pt modelId="{6B84A8BC-5540-BC4E-A58C-BBE53E20D7D4}" type="pres">
      <dgm:prSet presAssocID="{5FE3C84C-924A-254A-9895-A9B7817A96FC}" presName="composite" presStyleCnt="0"/>
      <dgm:spPr/>
    </dgm:pt>
    <dgm:pt modelId="{F686F21D-A7E9-E149-8406-D8C7E3E53F99}" type="pres">
      <dgm:prSet presAssocID="{5FE3C84C-924A-254A-9895-A9B7817A96FC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670C2445-2AC3-3C46-AE0F-D36B6D0106AA}" type="pres">
      <dgm:prSet presAssocID="{5FE3C84C-924A-254A-9895-A9B7817A96FC}" presName="descendantText" presStyleLbl="alignAcc1" presStyleIdx="1" presStyleCnt="5">
        <dgm:presLayoutVars>
          <dgm:bulletEnabled val="1"/>
        </dgm:presLayoutVars>
      </dgm:prSet>
      <dgm:spPr/>
    </dgm:pt>
    <dgm:pt modelId="{D0F41A41-1FB1-BD47-BFCF-7577BBD27A99}" type="pres">
      <dgm:prSet presAssocID="{8F663896-BEB7-C54F-9F4D-690D6FA16FBE}" presName="sp" presStyleCnt="0"/>
      <dgm:spPr/>
    </dgm:pt>
    <dgm:pt modelId="{29C3C262-CB63-974E-8CA6-B347A133E116}" type="pres">
      <dgm:prSet presAssocID="{74639D9A-FD1D-6E43-BC50-6FACAB2E673E}" presName="composite" presStyleCnt="0"/>
      <dgm:spPr/>
    </dgm:pt>
    <dgm:pt modelId="{EABD6FFC-5780-6645-8F44-D2B4977653A4}" type="pres">
      <dgm:prSet presAssocID="{74639D9A-FD1D-6E43-BC50-6FACAB2E673E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67732A7A-619E-1640-8638-13D4F71C78FF}" type="pres">
      <dgm:prSet presAssocID="{74639D9A-FD1D-6E43-BC50-6FACAB2E673E}" presName="descendantText" presStyleLbl="alignAcc1" presStyleIdx="2" presStyleCnt="5">
        <dgm:presLayoutVars>
          <dgm:bulletEnabled val="1"/>
        </dgm:presLayoutVars>
      </dgm:prSet>
      <dgm:spPr/>
    </dgm:pt>
    <dgm:pt modelId="{F27822E8-C173-3F4C-A1BE-65C7D91E3B9B}" type="pres">
      <dgm:prSet presAssocID="{DBB4C6C7-AF95-0145-B03B-A41242123D1D}" presName="sp" presStyleCnt="0"/>
      <dgm:spPr/>
    </dgm:pt>
    <dgm:pt modelId="{E7C35B38-175A-6541-8C5F-8ED15EF4542A}" type="pres">
      <dgm:prSet presAssocID="{6DC4BC9A-9DF3-FB4A-90F5-762C99B91C09}" presName="composite" presStyleCnt="0"/>
      <dgm:spPr/>
    </dgm:pt>
    <dgm:pt modelId="{7C6FD6BE-223E-224A-B8D9-CC30A18F0E12}" type="pres">
      <dgm:prSet presAssocID="{6DC4BC9A-9DF3-FB4A-90F5-762C99B91C09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C3630D76-23C4-8F44-AABF-05A2EDF002B3}" type="pres">
      <dgm:prSet presAssocID="{6DC4BC9A-9DF3-FB4A-90F5-762C99B91C09}" presName="descendantText" presStyleLbl="alignAcc1" presStyleIdx="3" presStyleCnt="5">
        <dgm:presLayoutVars>
          <dgm:bulletEnabled val="1"/>
        </dgm:presLayoutVars>
      </dgm:prSet>
      <dgm:spPr/>
    </dgm:pt>
    <dgm:pt modelId="{EC87B8FC-9CB6-4E4F-B7F8-1E76935B67C5}" type="pres">
      <dgm:prSet presAssocID="{9E0D434A-5103-C74D-8100-5D35D1740416}" presName="sp" presStyleCnt="0"/>
      <dgm:spPr/>
    </dgm:pt>
    <dgm:pt modelId="{9AAE5DB1-F122-664D-B78C-E90DEFF137C0}" type="pres">
      <dgm:prSet presAssocID="{C24F228A-2BDC-C847-96D6-4BB00C1B59C1}" presName="composite" presStyleCnt="0"/>
      <dgm:spPr/>
    </dgm:pt>
    <dgm:pt modelId="{612F3153-E9BC-454B-BDF5-6CD50774EEE7}" type="pres">
      <dgm:prSet presAssocID="{C24F228A-2BDC-C847-96D6-4BB00C1B59C1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23C0ABF5-6FAE-CB42-9C70-EEA1A48EAC6A}" type="pres">
      <dgm:prSet presAssocID="{C24F228A-2BDC-C847-96D6-4BB00C1B59C1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31734200-54F8-7B45-BDA9-CDC1F7F030FF}" type="presOf" srcId="{18F73FB9-D5A8-FD40-BCF3-F66C37AEEB97}" destId="{C3630D76-23C4-8F44-AABF-05A2EDF002B3}" srcOrd="0" destOrd="1" presId="urn:microsoft.com/office/officeart/2005/8/layout/chevron2"/>
    <dgm:cxn modelId="{7922020A-021B-3D40-8846-14229AB7D3FE}" type="presOf" srcId="{C72BB193-BFB0-3D48-8C51-545B0E990CA5}" destId="{61C06210-9FAD-A142-92AE-8252D860C552}" srcOrd="0" destOrd="0" presId="urn:microsoft.com/office/officeart/2005/8/layout/chevron2"/>
    <dgm:cxn modelId="{154B290D-7B9A-AB43-AC3D-475EFE5FC8E9}" srcId="{6DC4BC9A-9DF3-FB4A-90F5-762C99B91C09}" destId="{AC96BAF7-0009-E24E-9EDB-780810E9431D}" srcOrd="0" destOrd="0" parTransId="{D15A3DD9-2687-B943-B0A5-1FD913EA34A6}" sibTransId="{9BF050C8-9A00-DB44-9214-56DF74772DFE}"/>
    <dgm:cxn modelId="{C2489D0D-371F-A641-8309-D4D18D1AFCDE}" srcId="{C24F228A-2BDC-C847-96D6-4BB00C1B59C1}" destId="{9BC9109F-1BF2-1749-949D-56237BA8C043}" srcOrd="1" destOrd="0" parTransId="{1B792152-E380-B646-B34D-55AAC25A60B6}" sibTransId="{662E375F-D5BE-994F-A3EA-2A597137F28F}"/>
    <dgm:cxn modelId="{D034F311-E917-8C44-B601-D81A6080B06D}" type="presOf" srcId="{6322773C-55DF-9B4C-A2D8-F16241FED7DA}" destId="{670C2445-2AC3-3C46-AE0F-D36B6D0106AA}" srcOrd="0" destOrd="1" presId="urn:microsoft.com/office/officeart/2005/8/layout/chevron2"/>
    <dgm:cxn modelId="{76268215-544A-DE48-8C30-5A447F3B655B}" type="presOf" srcId="{25C00B32-E87A-1D4A-859C-2203E97EDE9F}" destId="{23C0ABF5-6FAE-CB42-9C70-EEA1A48EAC6A}" srcOrd="0" destOrd="0" presId="urn:microsoft.com/office/officeart/2005/8/layout/chevron2"/>
    <dgm:cxn modelId="{C51ABE19-655A-B843-957D-7B80F79DA46B}" srcId="{6DC4BC9A-9DF3-FB4A-90F5-762C99B91C09}" destId="{18F73FB9-D5A8-FD40-BCF3-F66C37AEEB97}" srcOrd="1" destOrd="0" parTransId="{129E2AFC-FAA0-4A48-B2A8-856954D6AAB6}" sibTransId="{B628D2DE-4710-2347-9008-4453001D565E}"/>
    <dgm:cxn modelId="{0E6D172E-9D3E-D04F-BB2D-C70E8EC0DF50}" type="presOf" srcId="{8F16922F-6A0F-1D45-89BD-156D49CD811B}" destId="{9896ED6E-323E-684F-961B-4628748CAFBC}" srcOrd="0" destOrd="0" presId="urn:microsoft.com/office/officeart/2005/8/layout/chevron2"/>
    <dgm:cxn modelId="{C2414C35-183A-504D-94D1-88E5DD94EBFD}" type="presOf" srcId="{6BDA3DA1-F964-E643-9EC1-8580D593CB29}" destId="{67732A7A-619E-1640-8638-13D4F71C78FF}" srcOrd="0" destOrd="1" presId="urn:microsoft.com/office/officeart/2005/8/layout/chevron2"/>
    <dgm:cxn modelId="{4FDBFC3C-71F7-AB46-B300-48BBCD04002C}" srcId="{C72BB193-BFB0-3D48-8C51-545B0E990CA5}" destId="{C24F228A-2BDC-C847-96D6-4BB00C1B59C1}" srcOrd="4" destOrd="0" parTransId="{409FB22B-C471-B040-9499-422B4841C638}" sibTransId="{A070EAC8-526B-7F48-B016-463DFB7E7B4F}"/>
    <dgm:cxn modelId="{DE8D8D4A-7EA2-7847-A724-7812688C3CCF}" srcId="{C72BB193-BFB0-3D48-8C51-545B0E990CA5}" destId="{6DC4BC9A-9DF3-FB4A-90F5-762C99B91C09}" srcOrd="3" destOrd="0" parTransId="{DEA436FD-618A-2F4A-9A91-827E726C40CF}" sibTransId="{9E0D434A-5103-C74D-8100-5D35D1740416}"/>
    <dgm:cxn modelId="{E753AE59-388B-944F-9DC6-AAE5D35E5E64}" srcId="{C24F228A-2BDC-C847-96D6-4BB00C1B59C1}" destId="{25C00B32-E87A-1D4A-859C-2203E97EDE9F}" srcOrd="0" destOrd="0" parTransId="{C33C19D3-9A69-7B42-B51D-2F32BFDB03A8}" sibTransId="{33575FAF-01A4-D14E-AF04-59224E9C89DF}"/>
    <dgm:cxn modelId="{AF7F1B6F-2615-5547-A1BF-98AAF4E5E985}" type="presOf" srcId="{6DC4BC9A-9DF3-FB4A-90F5-762C99B91C09}" destId="{7C6FD6BE-223E-224A-B8D9-CC30A18F0E12}" srcOrd="0" destOrd="0" presId="urn:microsoft.com/office/officeart/2005/8/layout/chevron2"/>
    <dgm:cxn modelId="{73E06B7F-B8E5-5346-AA2D-F3D5E5B16C37}" srcId="{C72BB193-BFB0-3D48-8C51-545B0E990CA5}" destId="{8F16922F-6A0F-1D45-89BD-156D49CD811B}" srcOrd="0" destOrd="0" parTransId="{301B6722-BDF5-EB40-AA86-B8C1F0869F61}" sibTransId="{31EE6E06-D2ED-7B4D-B0E7-0CA195ED88C0}"/>
    <dgm:cxn modelId="{7FB21E86-0AF5-DA4A-85BD-2691A36B497D}" srcId="{8F16922F-6A0F-1D45-89BD-156D49CD811B}" destId="{86DC9B04-9EEB-394C-99CA-0D5BCDA1B3C5}" srcOrd="1" destOrd="0" parTransId="{BA9F7D92-8C7B-404B-A504-6F1ED7B1252C}" sibTransId="{4FFCC243-FB69-BB48-9966-54984AA91F50}"/>
    <dgm:cxn modelId="{B5C9698B-C257-914F-BAE8-81142C21FB1C}" type="presOf" srcId="{9BC9109F-1BF2-1749-949D-56237BA8C043}" destId="{23C0ABF5-6FAE-CB42-9C70-EEA1A48EAC6A}" srcOrd="0" destOrd="1" presId="urn:microsoft.com/office/officeart/2005/8/layout/chevron2"/>
    <dgm:cxn modelId="{A522AB8F-37C6-404C-8754-FFE6649168CC}" type="presOf" srcId="{5FE3C84C-924A-254A-9895-A9B7817A96FC}" destId="{F686F21D-A7E9-E149-8406-D8C7E3E53F99}" srcOrd="0" destOrd="0" presId="urn:microsoft.com/office/officeart/2005/8/layout/chevron2"/>
    <dgm:cxn modelId="{B60D0094-D048-3B44-848B-5CCDC984F53A}" srcId="{74639D9A-FD1D-6E43-BC50-6FACAB2E673E}" destId="{1C0AD6A7-C057-E841-B927-8632ED394B03}" srcOrd="0" destOrd="0" parTransId="{7FE5D392-0BFD-314C-80E3-8A1119D2AFEB}" sibTransId="{E0261EC8-447D-4744-8E1F-22A1C61DBD11}"/>
    <dgm:cxn modelId="{EC6F9995-E5BF-1F4A-AE17-34AFDB117317}" type="presOf" srcId="{AC96BAF7-0009-E24E-9EDB-780810E9431D}" destId="{C3630D76-23C4-8F44-AABF-05A2EDF002B3}" srcOrd="0" destOrd="0" presId="urn:microsoft.com/office/officeart/2005/8/layout/chevron2"/>
    <dgm:cxn modelId="{5F62BF96-76A3-3946-985B-1F71D6DD0F2B}" type="presOf" srcId="{2FA8FBF0-792A-B644-A915-BEBA5A65DDE1}" destId="{670C2445-2AC3-3C46-AE0F-D36B6D0106AA}" srcOrd="0" destOrd="0" presId="urn:microsoft.com/office/officeart/2005/8/layout/chevron2"/>
    <dgm:cxn modelId="{877CE096-B56C-7E4B-8E6B-844DB826F5AA}" srcId="{C72BB193-BFB0-3D48-8C51-545B0E990CA5}" destId="{5FE3C84C-924A-254A-9895-A9B7817A96FC}" srcOrd="1" destOrd="0" parTransId="{68E70267-FEC7-434E-8096-F1449BC8853B}" sibTransId="{8F663896-BEB7-C54F-9F4D-690D6FA16FBE}"/>
    <dgm:cxn modelId="{53D704AF-3055-E64C-A434-1B7B6FFD5512}" srcId="{5FE3C84C-924A-254A-9895-A9B7817A96FC}" destId="{6322773C-55DF-9B4C-A2D8-F16241FED7DA}" srcOrd="1" destOrd="0" parTransId="{FACE033D-3470-0A40-AE25-58CE0D96E0CF}" sibTransId="{47674AE8-EEFF-1749-9BC8-B0BAFAAD0263}"/>
    <dgm:cxn modelId="{21EE06B2-FA80-5748-AE6F-BDEA7E2F6931}" type="presOf" srcId="{74639D9A-FD1D-6E43-BC50-6FACAB2E673E}" destId="{EABD6FFC-5780-6645-8F44-D2B4977653A4}" srcOrd="0" destOrd="0" presId="urn:microsoft.com/office/officeart/2005/8/layout/chevron2"/>
    <dgm:cxn modelId="{FA0AD8CB-50B5-A04C-92B7-D1DF0775AFF0}" type="presOf" srcId="{86DC9B04-9EEB-394C-99CA-0D5BCDA1B3C5}" destId="{79F3997C-8883-7045-A1DE-CE8DD22838B6}" srcOrd="0" destOrd="1" presId="urn:microsoft.com/office/officeart/2005/8/layout/chevron2"/>
    <dgm:cxn modelId="{C14F0ACF-1B35-884B-98CE-F35744F6B3B5}" type="presOf" srcId="{1C0AD6A7-C057-E841-B927-8632ED394B03}" destId="{67732A7A-619E-1640-8638-13D4F71C78FF}" srcOrd="0" destOrd="0" presId="urn:microsoft.com/office/officeart/2005/8/layout/chevron2"/>
    <dgm:cxn modelId="{251BBFCF-799E-644E-8506-D1289A595EFC}" srcId="{5FE3C84C-924A-254A-9895-A9B7817A96FC}" destId="{2FA8FBF0-792A-B644-A915-BEBA5A65DDE1}" srcOrd="0" destOrd="0" parTransId="{9ACED9A1-06DE-6640-A363-556DF722BB5E}" sibTransId="{9DA397EE-3A78-6247-8687-63DBAB761BF5}"/>
    <dgm:cxn modelId="{00067FDF-2A78-7846-80A8-A26B904BF5FC}" type="presOf" srcId="{4DB09753-3ED7-CC49-9869-2BC7DE5E58A8}" destId="{79F3997C-8883-7045-A1DE-CE8DD22838B6}" srcOrd="0" destOrd="0" presId="urn:microsoft.com/office/officeart/2005/8/layout/chevron2"/>
    <dgm:cxn modelId="{BB8FF3DF-70A5-FC41-B5B5-C8E57A003D3A}" srcId="{74639D9A-FD1D-6E43-BC50-6FACAB2E673E}" destId="{6BDA3DA1-F964-E643-9EC1-8580D593CB29}" srcOrd="1" destOrd="0" parTransId="{5A3039AB-3C24-FF4F-8D87-463999EE9F62}" sibTransId="{CE506D39-375E-3E49-AE2D-B533DA8DA5D0}"/>
    <dgm:cxn modelId="{C6AB56EA-2BD4-2846-A126-AD58DAB49859}" srcId="{C72BB193-BFB0-3D48-8C51-545B0E990CA5}" destId="{74639D9A-FD1D-6E43-BC50-6FACAB2E673E}" srcOrd="2" destOrd="0" parTransId="{9D916B39-7DBB-B442-B47E-66EA358E91E6}" sibTransId="{DBB4C6C7-AF95-0145-B03B-A41242123D1D}"/>
    <dgm:cxn modelId="{E1F247F9-F59A-3E4D-BDA9-7C94F1BA54FF}" srcId="{8F16922F-6A0F-1D45-89BD-156D49CD811B}" destId="{4DB09753-3ED7-CC49-9869-2BC7DE5E58A8}" srcOrd="0" destOrd="0" parTransId="{4053D7E3-B974-C641-9B0A-0F01FB192BE8}" sibTransId="{EAF8BA8A-FF03-DA46-9C0A-79D7D91CB776}"/>
    <dgm:cxn modelId="{F5B4E4F9-339D-5742-AF0D-6C7913D78E59}" type="presOf" srcId="{C24F228A-2BDC-C847-96D6-4BB00C1B59C1}" destId="{612F3153-E9BC-454B-BDF5-6CD50774EEE7}" srcOrd="0" destOrd="0" presId="urn:microsoft.com/office/officeart/2005/8/layout/chevron2"/>
    <dgm:cxn modelId="{2E852025-1946-7C4F-8C2F-4B75BF0A5B6A}" type="presParOf" srcId="{61C06210-9FAD-A142-92AE-8252D860C552}" destId="{05FC8312-EB44-BB4E-983B-AD53CB9B7DBF}" srcOrd="0" destOrd="0" presId="urn:microsoft.com/office/officeart/2005/8/layout/chevron2"/>
    <dgm:cxn modelId="{00E31C7B-5D52-0B41-B85D-DDEB6241BD50}" type="presParOf" srcId="{05FC8312-EB44-BB4E-983B-AD53CB9B7DBF}" destId="{9896ED6E-323E-684F-961B-4628748CAFBC}" srcOrd="0" destOrd="0" presId="urn:microsoft.com/office/officeart/2005/8/layout/chevron2"/>
    <dgm:cxn modelId="{C3C5191C-FA2D-A64E-B79D-9C20B51C1AB4}" type="presParOf" srcId="{05FC8312-EB44-BB4E-983B-AD53CB9B7DBF}" destId="{79F3997C-8883-7045-A1DE-CE8DD22838B6}" srcOrd="1" destOrd="0" presId="urn:microsoft.com/office/officeart/2005/8/layout/chevron2"/>
    <dgm:cxn modelId="{D8576680-B28A-F948-8136-826C4930D10C}" type="presParOf" srcId="{61C06210-9FAD-A142-92AE-8252D860C552}" destId="{3E166031-8BD5-DB40-BBA7-31B4117999E5}" srcOrd="1" destOrd="0" presId="urn:microsoft.com/office/officeart/2005/8/layout/chevron2"/>
    <dgm:cxn modelId="{AFBF7BDE-ECF1-074D-A4C9-2D9FE0C2B359}" type="presParOf" srcId="{61C06210-9FAD-A142-92AE-8252D860C552}" destId="{6B84A8BC-5540-BC4E-A58C-BBE53E20D7D4}" srcOrd="2" destOrd="0" presId="urn:microsoft.com/office/officeart/2005/8/layout/chevron2"/>
    <dgm:cxn modelId="{624F3588-4A67-A74A-AF33-9AF031C70C69}" type="presParOf" srcId="{6B84A8BC-5540-BC4E-A58C-BBE53E20D7D4}" destId="{F686F21D-A7E9-E149-8406-D8C7E3E53F99}" srcOrd="0" destOrd="0" presId="urn:microsoft.com/office/officeart/2005/8/layout/chevron2"/>
    <dgm:cxn modelId="{7ABAA6DD-0EE9-AB42-A9C1-ED38F4C1CACF}" type="presParOf" srcId="{6B84A8BC-5540-BC4E-A58C-BBE53E20D7D4}" destId="{670C2445-2AC3-3C46-AE0F-D36B6D0106AA}" srcOrd="1" destOrd="0" presId="urn:microsoft.com/office/officeart/2005/8/layout/chevron2"/>
    <dgm:cxn modelId="{CA03C56A-2F35-FA46-A275-595639E7FACB}" type="presParOf" srcId="{61C06210-9FAD-A142-92AE-8252D860C552}" destId="{D0F41A41-1FB1-BD47-BFCF-7577BBD27A99}" srcOrd="3" destOrd="0" presId="urn:microsoft.com/office/officeart/2005/8/layout/chevron2"/>
    <dgm:cxn modelId="{4271E7CF-C056-E94E-AE72-0CC287A83928}" type="presParOf" srcId="{61C06210-9FAD-A142-92AE-8252D860C552}" destId="{29C3C262-CB63-974E-8CA6-B347A133E116}" srcOrd="4" destOrd="0" presId="urn:microsoft.com/office/officeart/2005/8/layout/chevron2"/>
    <dgm:cxn modelId="{335BA131-C7A5-0740-83F4-E5D1E06426B6}" type="presParOf" srcId="{29C3C262-CB63-974E-8CA6-B347A133E116}" destId="{EABD6FFC-5780-6645-8F44-D2B4977653A4}" srcOrd="0" destOrd="0" presId="urn:microsoft.com/office/officeart/2005/8/layout/chevron2"/>
    <dgm:cxn modelId="{494AEF65-2C57-3847-9537-F04FB2F838C7}" type="presParOf" srcId="{29C3C262-CB63-974E-8CA6-B347A133E116}" destId="{67732A7A-619E-1640-8638-13D4F71C78FF}" srcOrd="1" destOrd="0" presId="urn:microsoft.com/office/officeart/2005/8/layout/chevron2"/>
    <dgm:cxn modelId="{B793648A-FAAD-D542-887E-582C5575ACB4}" type="presParOf" srcId="{61C06210-9FAD-A142-92AE-8252D860C552}" destId="{F27822E8-C173-3F4C-A1BE-65C7D91E3B9B}" srcOrd="5" destOrd="0" presId="urn:microsoft.com/office/officeart/2005/8/layout/chevron2"/>
    <dgm:cxn modelId="{C3261362-5129-0949-9D95-0A6DF901C703}" type="presParOf" srcId="{61C06210-9FAD-A142-92AE-8252D860C552}" destId="{E7C35B38-175A-6541-8C5F-8ED15EF4542A}" srcOrd="6" destOrd="0" presId="urn:microsoft.com/office/officeart/2005/8/layout/chevron2"/>
    <dgm:cxn modelId="{BB39F07F-BD84-6F48-94C3-2928E76048C5}" type="presParOf" srcId="{E7C35B38-175A-6541-8C5F-8ED15EF4542A}" destId="{7C6FD6BE-223E-224A-B8D9-CC30A18F0E12}" srcOrd="0" destOrd="0" presId="urn:microsoft.com/office/officeart/2005/8/layout/chevron2"/>
    <dgm:cxn modelId="{A4DD3690-A8D6-C540-A9A1-DE9A96D99A86}" type="presParOf" srcId="{E7C35B38-175A-6541-8C5F-8ED15EF4542A}" destId="{C3630D76-23C4-8F44-AABF-05A2EDF002B3}" srcOrd="1" destOrd="0" presId="urn:microsoft.com/office/officeart/2005/8/layout/chevron2"/>
    <dgm:cxn modelId="{F96938D8-FB8F-3941-9C70-CE8EA08F1EE6}" type="presParOf" srcId="{61C06210-9FAD-A142-92AE-8252D860C552}" destId="{EC87B8FC-9CB6-4E4F-B7F8-1E76935B67C5}" srcOrd="7" destOrd="0" presId="urn:microsoft.com/office/officeart/2005/8/layout/chevron2"/>
    <dgm:cxn modelId="{3C568F5A-E858-0D47-BB20-EC622B9F304C}" type="presParOf" srcId="{61C06210-9FAD-A142-92AE-8252D860C552}" destId="{9AAE5DB1-F122-664D-B78C-E90DEFF137C0}" srcOrd="8" destOrd="0" presId="urn:microsoft.com/office/officeart/2005/8/layout/chevron2"/>
    <dgm:cxn modelId="{4001A24F-563F-154F-8993-F403487F5160}" type="presParOf" srcId="{9AAE5DB1-F122-664D-B78C-E90DEFF137C0}" destId="{612F3153-E9BC-454B-BDF5-6CD50774EEE7}" srcOrd="0" destOrd="0" presId="urn:microsoft.com/office/officeart/2005/8/layout/chevron2"/>
    <dgm:cxn modelId="{734EEA4D-9F78-6547-B56A-73AA2EA410D1}" type="presParOf" srcId="{9AAE5DB1-F122-664D-B78C-E90DEFF137C0}" destId="{23C0ABF5-6FAE-CB42-9C70-EEA1A48EAC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6ED6E-323E-684F-961B-4628748CAFBC}">
      <dsp:nvSpPr>
        <dsp:cNvPr id="0" name=""/>
        <dsp:cNvSpPr/>
      </dsp:nvSpPr>
      <dsp:spPr>
        <a:xfrm rot="5400000">
          <a:off x="-157304" y="157336"/>
          <a:ext cx="1048693" cy="73408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>
              <a:latin typeface="Arial" panose="020B0604020202020204" pitchFamily="34" charset="0"/>
              <a:cs typeface="Arial" panose="020B0604020202020204" pitchFamily="34" charset="0"/>
            </a:rPr>
            <a:t>1</a:t>
          </a:r>
          <a:endParaRPr lang="de-DE" sz="2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" y="367075"/>
        <a:ext cx="734085" cy="314608"/>
      </dsp:txXfrm>
    </dsp:sp>
    <dsp:sp modelId="{79F3997C-8883-7045-A1DE-CE8DD22838B6}">
      <dsp:nvSpPr>
        <dsp:cNvPr id="0" name=""/>
        <dsp:cNvSpPr/>
      </dsp:nvSpPr>
      <dsp:spPr>
        <a:xfrm rot="5400000">
          <a:off x="4944226" y="-4210108"/>
          <a:ext cx="681650" cy="9101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>
              <a:latin typeface="Arial" panose="020B0604020202020204" pitchFamily="34" charset="0"/>
              <a:cs typeface="Arial" panose="020B0604020202020204" pitchFamily="34" charset="0"/>
            </a:rPr>
            <a:t>Mustertext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>
              <a:latin typeface="Arial" panose="020B0604020202020204" pitchFamily="34" charset="0"/>
              <a:cs typeface="Arial" panose="020B0604020202020204" pitchFamily="34" charset="0"/>
            </a:rPr>
            <a:t>[Text]</a:t>
          </a:r>
        </a:p>
      </dsp:txBody>
      <dsp:txXfrm rot="-5400000">
        <a:off x="734085" y="33308"/>
        <a:ext cx="9068658" cy="615100"/>
      </dsp:txXfrm>
    </dsp:sp>
    <dsp:sp modelId="{F686F21D-A7E9-E149-8406-D8C7E3E53F99}">
      <dsp:nvSpPr>
        <dsp:cNvPr id="0" name=""/>
        <dsp:cNvSpPr/>
      </dsp:nvSpPr>
      <dsp:spPr>
        <a:xfrm rot="5400000">
          <a:off x="-157304" y="1088327"/>
          <a:ext cx="1048693" cy="73408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>
              <a:latin typeface="Arial" panose="020B0604020202020204" pitchFamily="34" charset="0"/>
              <a:cs typeface="Arial" panose="020B0604020202020204" pitchFamily="34" charset="0"/>
            </a:rPr>
            <a:t>2</a:t>
          </a:r>
        </a:p>
      </dsp:txBody>
      <dsp:txXfrm rot="-5400000">
        <a:off x="1" y="1298066"/>
        <a:ext cx="734085" cy="314608"/>
      </dsp:txXfrm>
    </dsp:sp>
    <dsp:sp modelId="{670C2445-2AC3-3C46-AE0F-D36B6D0106AA}">
      <dsp:nvSpPr>
        <dsp:cNvPr id="0" name=""/>
        <dsp:cNvSpPr/>
      </dsp:nvSpPr>
      <dsp:spPr>
        <a:xfrm rot="5400000">
          <a:off x="4944226" y="-3279117"/>
          <a:ext cx="681650" cy="9101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>
              <a:latin typeface="Arial" panose="020B0604020202020204" pitchFamily="34" charset="0"/>
              <a:cs typeface="Arial" panose="020B0604020202020204" pitchFamily="34" charset="0"/>
            </a:rPr>
            <a:t>Mustertext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734085" y="964299"/>
        <a:ext cx="9068658" cy="615100"/>
      </dsp:txXfrm>
    </dsp:sp>
    <dsp:sp modelId="{EABD6FFC-5780-6645-8F44-D2B4977653A4}">
      <dsp:nvSpPr>
        <dsp:cNvPr id="0" name=""/>
        <dsp:cNvSpPr/>
      </dsp:nvSpPr>
      <dsp:spPr>
        <a:xfrm rot="5400000">
          <a:off x="-157304" y="2019318"/>
          <a:ext cx="1048693" cy="73408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>
              <a:latin typeface="Arial" panose="020B0604020202020204" pitchFamily="34" charset="0"/>
              <a:cs typeface="Arial" panose="020B0604020202020204" pitchFamily="34" charset="0"/>
            </a:rPr>
            <a:t>3</a:t>
          </a:r>
        </a:p>
      </dsp:txBody>
      <dsp:txXfrm rot="-5400000">
        <a:off x="1" y="2229057"/>
        <a:ext cx="734085" cy="314608"/>
      </dsp:txXfrm>
    </dsp:sp>
    <dsp:sp modelId="{67732A7A-619E-1640-8638-13D4F71C78FF}">
      <dsp:nvSpPr>
        <dsp:cNvPr id="0" name=""/>
        <dsp:cNvSpPr/>
      </dsp:nvSpPr>
      <dsp:spPr>
        <a:xfrm rot="5400000">
          <a:off x="4944226" y="-2348127"/>
          <a:ext cx="681650" cy="9101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>
              <a:latin typeface="Arial" panose="020B0604020202020204" pitchFamily="34" charset="0"/>
              <a:cs typeface="Arial" panose="020B0604020202020204" pitchFamily="34" charset="0"/>
            </a:rPr>
            <a:t>Mustertext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de-DE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734085" y="1895289"/>
        <a:ext cx="9068658" cy="615100"/>
      </dsp:txXfrm>
    </dsp:sp>
    <dsp:sp modelId="{7C6FD6BE-223E-224A-B8D9-CC30A18F0E12}">
      <dsp:nvSpPr>
        <dsp:cNvPr id="0" name=""/>
        <dsp:cNvSpPr/>
      </dsp:nvSpPr>
      <dsp:spPr>
        <a:xfrm rot="5400000">
          <a:off x="-157304" y="2950308"/>
          <a:ext cx="1048693" cy="73408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>
              <a:latin typeface="Arial" panose="020B0604020202020204" pitchFamily="34" charset="0"/>
              <a:cs typeface="Arial" panose="020B0604020202020204" pitchFamily="34" charset="0"/>
            </a:rPr>
            <a:t>4</a:t>
          </a:r>
        </a:p>
      </dsp:txBody>
      <dsp:txXfrm rot="-5400000">
        <a:off x="1" y="3160047"/>
        <a:ext cx="734085" cy="314608"/>
      </dsp:txXfrm>
    </dsp:sp>
    <dsp:sp modelId="{C3630D76-23C4-8F44-AABF-05A2EDF002B3}">
      <dsp:nvSpPr>
        <dsp:cNvPr id="0" name=""/>
        <dsp:cNvSpPr/>
      </dsp:nvSpPr>
      <dsp:spPr>
        <a:xfrm rot="5400000">
          <a:off x="4944226" y="-1417136"/>
          <a:ext cx="681650" cy="9101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>
              <a:latin typeface="Arial" panose="020B0604020202020204" pitchFamily="34" charset="0"/>
              <a:cs typeface="Arial" panose="020B0604020202020204" pitchFamily="34" charset="0"/>
            </a:rPr>
            <a:t>Mustertext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>
              <a:latin typeface="Arial" panose="020B0604020202020204" pitchFamily="34" charset="0"/>
              <a:cs typeface="Arial" panose="020B0604020202020204" pitchFamily="34" charset="0"/>
            </a:rPr>
            <a:t>[Text]</a:t>
          </a:r>
        </a:p>
      </dsp:txBody>
      <dsp:txXfrm rot="-5400000">
        <a:off x="734085" y="2826280"/>
        <a:ext cx="9068658" cy="615100"/>
      </dsp:txXfrm>
    </dsp:sp>
    <dsp:sp modelId="{612F3153-E9BC-454B-BDF5-6CD50774EEE7}">
      <dsp:nvSpPr>
        <dsp:cNvPr id="0" name=""/>
        <dsp:cNvSpPr/>
      </dsp:nvSpPr>
      <dsp:spPr>
        <a:xfrm rot="5400000">
          <a:off x="-157304" y="3881299"/>
          <a:ext cx="1048693" cy="734085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>
              <a:latin typeface="Arial" panose="020B0604020202020204" pitchFamily="34" charset="0"/>
              <a:cs typeface="Arial" panose="020B0604020202020204" pitchFamily="34" charset="0"/>
            </a:rPr>
            <a:t>5</a:t>
          </a:r>
        </a:p>
      </dsp:txBody>
      <dsp:txXfrm rot="-5400000">
        <a:off x="1" y="4091038"/>
        <a:ext cx="734085" cy="314608"/>
      </dsp:txXfrm>
    </dsp:sp>
    <dsp:sp modelId="{23C0ABF5-6FAE-CB42-9C70-EEA1A48EAC6A}">
      <dsp:nvSpPr>
        <dsp:cNvPr id="0" name=""/>
        <dsp:cNvSpPr/>
      </dsp:nvSpPr>
      <dsp:spPr>
        <a:xfrm rot="5400000">
          <a:off x="4944226" y="-486145"/>
          <a:ext cx="681650" cy="91019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>
              <a:latin typeface="Arial" panose="020B0604020202020204" pitchFamily="34" charset="0"/>
              <a:cs typeface="Arial" panose="020B0604020202020204" pitchFamily="34" charset="0"/>
            </a:rPr>
            <a:t>Mustertext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000" kern="1200">
              <a:latin typeface="Arial" panose="020B0604020202020204" pitchFamily="34" charset="0"/>
              <a:cs typeface="Arial" panose="020B0604020202020204" pitchFamily="34" charset="0"/>
            </a:rPr>
            <a:t>[Text]</a:t>
          </a:r>
        </a:p>
      </dsp:txBody>
      <dsp:txXfrm rot="-5400000">
        <a:off x="734085" y="3757271"/>
        <a:ext cx="9068658" cy="615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178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696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244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6048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718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5000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3987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55040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1456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0961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5138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E3D21-A1DE-4407-B0C1-D9F7EF6231B7}" type="datetimeFigureOut">
              <a:rPr lang="de-CH" smtClean="0"/>
              <a:t>29.11.24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651E5-B90F-47A5-8358-557535A3CD0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354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hteck 75"/>
          <p:cNvSpPr/>
          <p:nvPr/>
        </p:nvSpPr>
        <p:spPr>
          <a:xfrm>
            <a:off x="0" y="0"/>
            <a:ext cx="12192000" cy="7166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800" dirty="0"/>
              <a:t>5-W-Methode | Ursachen und Wirkungen</a:t>
            </a:r>
            <a:endParaRPr lang="de-CH" sz="4000" dirty="0"/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90B867D9-99B1-1A3F-0C6D-4182312302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6736093"/>
              </p:ext>
            </p:extLst>
          </p:nvPr>
        </p:nvGraphicFramePr>
        <p:xfrm>
          <a:off x="1058723" y="1717288"/>
          <a:ext cx="9836019" cy="4772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1F5BC1EC-F487-9A7A-DA83-C072381BD457}"/>
              </a:ext>
            </a:extLst>
          </p:cNvPr>
          <p:cNvSpPr txBox="1"/>
          <p:nvPr/>
        </p:nvSpPr>
        <p:spPr>
          <a:xfrm>
            <a:off x="1058722" y="996381"/>
            <a:ext cx="98360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Problemstellung: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[Mustertext] </a:t>
            </a:r>
          </a:p>
        </p:txBody>
      </p:sp>
    </p:spTree>
    <p:extLst>
      <p:ext uri="{BB962C8B-B14F-4D97-AF65-F5344CB8AC3E}">
        <p14:creationId xmlns:p14="http://schemas.microsoft.com/office/powerpoint/2010/main" val="1324347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Macintosh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Manager/>
  <Company>https://Vorla.ch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5-W-Methode</dc:title>
  <dc:subject/>
  <dc:creator>https://Vorla.ch</dc:creator>
  <cp:keywords/>
  <dc:description>5-W-Methode
https://Vorla.ch</dc:description>
  <cp:lastModifiedBy>Michael Muther</cp:lastModifiedBy>
  <cp:revision>6</cp:revision>
  <dcterms:created xsi:type="dcterms:W3CDTF">2020-09-07T09:45:21Z</dcterms:created>
  <dcterms:modified xsi:type="dcterms:W3CDTF">2024-11-29T15:00:29Z</dcterms:modified>
  <cp:category/>
</cp:coreProperties>
</file>